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80" r:id="rId2"/>
    <p:sldId id="380" r:id="rId3"/>
    <p:sldId id="874" r:id="rId4"/>
    <p:sldId id="876" r:id="rId5"/>
    <p:sldId id="382" r:id="rId6"/>
    <p:sldId id="388" r:id="rId7"/>
    <p:sldId id="408" r:id="rId8"/>
    <p:sldId id="410" r:id="rId9"/>
    <p:sldId id="878" r:id="rId10"/>
    <p:sldId id="879" r:id="rId11"/>
    <p:sldId id="406" r:id="rId12"/>
    <p:sldId id="385" r:id="rId13"/>
    <p:sldId id="394" r:id="rId14"/>
    <p:sldId id="397" r:id="rId15"/>
    <p:sldId id="398" r:id="rId16"/>
    <p:sldId id="399" r:id="rId17"/>
    <p:sldId id="400" r:id="rId18"/>
    <p:sldId id="401" r:id="rId19"/>
    <p:sldId id="393" r:id="rId20"/>
    <p:sldId id="881" r:id="rId2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999900"/>
    <a:srgbClr val="009999"/>
    <a:srgbClr val="00CC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M\OneDrive%20-%20utem.cl\Escritorio\Doctorado\An&#225;lisis%20encuestas\normalizacion%20datos%20PA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Visión Comuna Energética rural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'visión comunal'!$H$3</c:f>
              <c:strCache>
                <c:ptCount val="1"/>
                <c:pt idx="0">
                  <c:v>Opción1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E09-4A68-8C50-253F7C914BF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E09-4A68-8C50-253F7C914BF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E09-4A68-8C50-253F7C914BF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E09-4A68-8C50-253F7C914BF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E09-4A68-8C50-253F7C914BF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E09-4A68-8C50-253F7C914BF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E09-4A68-8C50-253F7C914BF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E09-4A68-8C50-253F7C914BF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AE09-4A68-8C50-253F7C914BF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AE09-4A68-8C50-253F7C914BF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AE09-4A68-8C50-253F7C914BF0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AE09-4A68-8C50-253F7C914BF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'visión comunal'!$G$4:$G$15</c:f>
              <c:strCache>
                <c:ptCount val="12"/>
                <c:pt idx="0">
                  <c:v>Amigable</c:v>
                </c:pt>
                <c:pt idx="1">
                  <c:v>Conectada</c:v>
                </c:pt>
                <c:pt idx="2">
                  <c:v>Creativa</c:v>
                </c:pt>
                <c:pt idx="3">
                  <c:v>Ecológica</c:v>
                </c:pt>
                <c:pt idx="4">
                  <c:v>Eficiente</c:v>
                </c:pt>
                <c:pt idx="5">
                  <c:v>Innovadora</c:v>
                </c:pt>
                <c:pt idx="6">
                  <c:v>Limpia</c:v>
                </c:pt>
                <c:pt idx="7">
                  <c:v>Luminosa</c:v>
                </c:pt>
                <c:pt idx="8">
                  <c:v>Ordenada</c:v>
                </c:pt>
                <c:pt idx="9">
                  <c:v>Participativa</c:v>
                </c:pt>
                <c:pt idx="10">
                  <c:v>Solidaria</c:v>
                </c:pt>
                <c:pt idx="11">
                  <c:v>Sustentable</c:v>
                </c:pt>
              </c:strCache>
            </c:strRef>
          </c:cat>
          <c:val>
            <c:numRef>
              <c:f>'visión comunal'!$H$4:$H$15</c:f>
              <c:numCache>
                <c:formatCode>General</c:formatCode>
                <c:ptCount val="12"/>
                <c:pt idx="0">
                  <c:v>1</c:v>
                </c:pt>
                <c:pt idx="1">
                  <c:v>17</c:v>
                </c:pt>
                <c:pt idx="2">
                  <c:v>1</c:v>
                </c:pt>
                <c:pt idx="3">
                  <c:v>105</c:v>
                </c:pt>
                <c:pt idx="4">
                  <c:v>116</c:v>
                </c:pt>
                <c:pt idx="5">
                  <c:v>1</c:v>
                </c:pt>
                <c:pt idx="6">
                  <c:v>641</c:v>
                </c:pt>
                <c:pt idx="7">
                  <c:v>1</c:v>
                </c:pt>
                <c:pt idx="8">
                  <c:v>2</c:v>
                </c:pt>
                <c:pt idx="9">
                  <c:v>2</c:v>
                </c:pt>
                <c:pt idx="10">
                  <c:v>10</c:v>
                </c:pt>
                <c:pt idx="1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E09-4A68-8C50-253F7C914BF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242649338270108"/>
          <c:y val="0.28567335638231933"/>
          <c:w val="0.21979019165442734"/>
          <c:h val="0.5960270999403769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46259D-AF06-46A4-9A7C-EC829148BF58}" type="doc">
      <dgm:prSet loTypeId="urn:microsoft.com/office/officeart/2008/layout/CircleAccentTimeline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83DF6888-D407-4D09-A513-BE26E5DC07E9}">
      <dgm:prSet phldrT="[Texto]" custT="1"/>
      <dgm:spPr/>
      <dgm:t>
        <a:bodyPr/>
        <a:lstStyle/>
        <a:p>
          <a:r>
            <a:rPr lang="es-ES" sz="2000" b="1" dirty="0"/>
            <a:t>Diagnóstico  Comunal y Territorial</a:t>
          </a:r>
          <a:endParaRPr lang="es-CL" sz="2000" b="1" dirty="0"/>
        </a:p>
      </dgm:t>
    </dgm:pt>
    <dgm:pt modelId="{38BA4901-BD0E-4230-A909-FB69463CBB52}" type="parTrans" cxnId="{DC7FD12B-5FDA-4FDD-A554-28E43FB467B6}">
      <dgm:prSet/>
      <dgm:spPr/>
      <dgm:t>
        <a:bodyPr/>
        <a:lstStyle/>
        <a:p>
          <a:endParaRPr lang="es-CL"/>
        </a:p>
      </dgm:t>
    </dgm:pt>
    <dgm:pt modelId="{05149150-1313-437A-94EF-30615AF9F6ED}" type="sibTrans" cxnId="{DC7FD12B-5FDA-4FDD-A554-28E43FB467B6}">
      <dgm:prSet/>
      <dgm:spPr/>
      <dgm:t>
        <a:bodyPr/>
        <a:lstStyle/>
        <a:p>
          <a:endParaRPr lang="es-CL"/>
        </a:p>
      </dgm:t>
    </dgm:pt>
    <dgm:pt modelId="{8B620E47-49B4-402F-B32D-54E77D01B37E}">
      <dgm:prSet phldrT="[Texto]" custT="1"/>
      <dgm:spPr/>
      <dgm:t>
        <a:bodyPr/>
        <a:lstStyle/>
        <a:p>
          <a:r>
            <a:rPr lang="es-ES" sz="1800" dirty="0"/>
            <a:t>Geografía, demografía</a:t>
          </a:r>
          <a:endParaRPr lang="es-CL" sz="1800" dirty="0"/>
        </a:p>
      </dgm:t>
    </dgm:pt>
    <dgm:pt modelId="{66921D2E-B138-4FBC-8B85-8BCAB9A9C8D2}" type="parTrans" cxnId="{1CAD23F9-0FC6-455A-B7DD-0A7E50255DB8}">
      <dgm:prSet/>
      <dgm:spPr/>
      <dgm:t>
        <a:bodyPr/>
        <a:lstStyle/>
        <a:p>
          <a:endParaRPr lang="es-CL"/>
        </a:p>
      </dgm:t>
    </dgm:pt>
    <dgm:pt modelId="{E69DCFB3-83EE-4A1B-A180-0AA62168FC9D}" type="sibTrans" cxnId="{1CAD23F9-0FC6-455A-B7DD-0A7E50255DB8}">
      <dgm:prSet/>
      <dgm:spPr/>
      <dgm:t>
        <a:bodyPr/>
        <a:lstStyle/>
        <a:p>
          <a:endParaRPr lang="es-CL"/>
        </a:p>
      </dgm:t>
    </dgm:pt>
    <dgm:pt modelId="{E4BAFBE8-9B06-4B3D-B0C5-ADEE66B7D64E}">
      <dgm:prSet phldrT="[Texto]" custT="1"/>
      <dgm:spPr/>
      <dgm:t>
        <a:bodyPr/>
        <a:lstStyle/>
        <a:p>
          <a:r>
            <a:rPr lang="es-ES" sz="1800" dirty="0"/>
            <a:t>Desarrollo económico y productivo</a:t>
          </a:r>
          <a:endParaRPr lang="es-CL" sz="1800" dirty="0"/>
        </a:p>
      </dgm:t>
    </dgm:pt>
    <dgm:pt modelId="{CFC2C4D7-C278-482D-B2B2-DE062068A5C5}" type="parTrans" cxnId="{60C7360E-0D17-4404-844C-77B660EDCE63}">
      <dgm:prSet/>
      <dgm:spPr/>
      <dgm:t>
        <a:bodyPr/>
        <a:lstStyle/>
        <a:p>
          <a:endParaRPr lang="es-CL"/>
        </a:p>
      </dgm:t>
    </dgm:pt>
    <dgm:pt modelId="{0BB35A22-DA0C-4540-A617-8745EF371760}" type="sibTrans" cxnId="{60C7360E-0D17-4404-844C-77B660EDCE63}">
      <dgm:prSet/>
      <dgm:spPr/>
      <dgm:t>
        <a:bodyPr/>
        <a:lstStyle/>
        <a:p>
          <a:endParaRPr lang="es-CL"/>
        </a:p>
      </dgm:t>
    </dgm:pt>
    <dgm:pt modelId="{B03B2F36-12D3-4889-B6EF-81B4CCE0996D}">
      <dgm:prSet phldrT="[Texto]" custT="1"/>
      <dgm:spPr/>
      <dgm:t>
        <a:bodyPr/>
        <a:lstStyle/>
        <a:p>
          <a:r>
            <a:rPr lang="es-ES" sz="2000" b="1" dirty="0"/>
            <a:t>Diagnóstico de gestión energética local  </a:t>
          </a:r>
          <a:endParaRPr lang="es-CL" sz="2000" b="1" dirty="0"/>
        </a:p>
      </dgm:t>
    </dgm:pt>
    <dgm:pt modelId="{F5F17058-5101-4DDB-9268-29368CFE8A76}" type="parTrans" cxnId="{72449230-6081-4F9F-8768-5B69B61F6A12}">
      <dgm:prSet/>
      <dgm:spPr/>
      <dgm:t>
        <a:bodyPr/>
        <a:lstStyle/>
        <a:p>
          <a:endParaRPr lang="es-CL"/>
        </a:p>
      </dgm:t>
    </dgm:pt>
    <dgm:pt modelId="{2565200E-91BB-4080-BE3F-B349607DC494}" type="sibTrans" cxnId="{72449230-6081-4F9F-8768-5B69B61F6A12}">
      <dgm:prSet/>
      <dgm:spPr/>
      <dgm:t>
        <a:bodyPr/>
        <a:lstStyle/>
        <a:p>
          <a:endParaRPr lang="es-CL"/>
        </a:p>
      </dgm:t>
    </dgm:pt>
    <dgm:pt modelId="{4118CD28-CD6F-4713-BC95-30F71EA89077}">
      <dgm:prSet phldrT="[Texto]" custT="1"/>
      <dgm:spPr/>
      <dgm:t>
        <a:bodyPr/>
        <a:lstStyle/>
        <a:p>
          <a:r>
            <a:rPr lang="es-ES" sz="1800" dirty="0"/>
            <a:t>Planificación y eficiencia energética</a:t>
          </a:r>
          <a:endParaRPr lang="es-CL" sz="1800" dirty="0"/>
        </a:p>
      </dgm:t>
    </dgm:pt>
    <dgm:pt modelId="{02BA38E8-D5D7-4FB4-9742-2FB8E9ED50B4}" type="parTrans" cxnId="{801799ED-AADA-424C-8C04-7DE45BA46EAE}">
      <dgm:prSet/>
      <dgm:spPr/>
      <dgm:t>
        <a:bodyPr/>
        <a:lstStyle/>
        <a:p>
          <a:endParaRPr lang="es-CL"/>
        </a:p>
      </dgm:t>
    </dgm:pt>
    <dgm:pt modelId="{226EAE0C-2FC0-4FB6-937C-507A4E3BAE20}" type="sibTrans" cxnId="{801799ED-AADA-424C-8C04-7DE45BA46EAE}">
      <dgm:prSet/>
      <dgm:spPr/>
      <dgm:t>
        <a:bodyPr/>
        <a:lstStyle/>
        <a:p>
          <a:endParaRPr lang="es-CL"/>
        </a:p>
      </dgm:t>
    </dgm:pt>
    <dgm:pt modelId="{E491F227-3B37-47A4-B704-553200967368}">
      <dgm:prSet phldrT="[Texto]" custT="1"/>
      <dgm:spPr/>
      <dgm:t>
        <a:bodyPr/>
        <a:lstStyle/>
        <a:p>
          <a:r>
            <a:rPr lang="es-ES" sz="1800" dirty="0"/>
            <a:t>Energías renovables y generación local</a:t>
          </a:r>
          <a:endParaRPr lang="es-CL" sz="1800" dirty="0"/>
        </a:p>
      </dgm:t>
    </dgm:pt>
    <dgm:pt modelId="{6C569E01-6BE8-4A46-BCA7-6A0813F49470}" type="parTrans" cxnId="{D54AB383-F9C2-4975-86E1-343B1FA3D660}">
      <dgm:prSet/>
      <dgm:spPr/>
      <dgm:t>
        <a:bodyPr/>
        <a:lstStyle/>
        <a:p>
          <a:endParaRPr lang="es-CL"/>
        </a:p>
      </dgm:t>
    </dgm:pt>
    <dgm:pt modelId="{3185B1CF-326F-4F10-B845-989E7F58F254}" type="sibTrans" cxnId="{D54AB383-F9C2-4975-86E1-343B1FA3D660}">
      <dgm:prSet/>
      <dgm:spPr/>
      <dgm:t>
        <a:bodyPr/>
        <a:lstStyle/>
        <a:p>
          <a:endParaRPr lang="es-CL"/>
        </a:p>
      </dgm:t>
    </dgm:pt>
    <dgm:pt modelId="{3B3C4B9A-61E2-4E70-81BE-D4488B08DD54}">
      <dgm:prSet custT="1"/>
      <dgm:spPr/>
      <dgm:t>
        <a:bodyPr/>
        <a:lstStyle/>
        <a:p>
          <a:r>
            <a:rPr lang="es-ES" sz="1800" dirty="0"/>
            <a:t>Medio ambiente y cambio climático</a:t>
          </a:r>
          <a:endParaRPr lang="es-CL" sz="1800" dirty="0"/>
        </a:p>
      </dgm:t>
    </dgm:pt>
    <dgm:pt modelId="{63F67746-3260-4582-91E3-E6701CEC1068}" type="parTrans" cxnId="{7A69F5F9-C68D-43C7-9009-FA1E6C0999F0}">
      <dgm:prSet/>
      <dgm:spPr/>
      <dgm:t>
        <a:bodyPr/>
        <a:lstStyle/>
        <a:p>
          <a:endParaRPr lang="es-CL"/>
        </a:p>
      </dgm:t>
    </dgm:pt>
    <dgm:pt modelId="{AFA44451-21C8-446C-A882-794D144A3534}" type="sibTrans" cxnId="{7A69F5F9-C68D-43C7-9009-FA1E6C0999F0}">
      <dgm:prSet/>
      <dgm:spPr/>
      <dgm:t>
        <a:bodyPr/>
        <a:lstStyle/>
        <a:p>
          <a:endParaRPr lang="es-CL"/>
        </a:p>
      </dgm:t>
    </dgm:pt>
    <dgm:pt modelId="{A81A0B66-7EE9-4CF5-B2CE-0F468DAD4610}">
      <dgm:prSet custT="1"/>
      <dgm:spPr/>
      <dgm:t>
        <a:bodyPr/>
        <a:lstStyle/>
        <a:p>
          <a:r>
            <a:rPr lang="es-ES" sz="2000" b="1" dirty="0"/>
            <a:t>Diagnóstico Energético</a:t>
          </a:r>
          <a:endParaRPr lang="es-CL" sz="2000" b="1" dirty="0"/>
        </a:p>
      </dgm:t>
    </dgm:pt>
    <dgm:pt modelId="{7DF5B53E-7D84-4D4D-8B86-40C63DDF5006}" type="parTrans" cxnId="{56155E72-9840-4C87-98FE-8E91BFB49942}">
      <dgm:prSet/>
      <dgm:spPr/>
      <dgm:t>
        <a:bodyPr/>
        <a:lstStyle/>
        <a:p>
          <a:endParaRPr lang="es-CL"/>
        </a:p>
      </dgm:t>
    </dgm:pt>
    <dgm:pt modelId="{8F12FEF5-2A41-406A-90C1-E7E490095AFC}" type="sibTrans" cxnId="{56155E72-9840-4C87-98FE-8E91BFB49942}">
      <dgm:prSet/>
      <dgm:spPr/>
      <dgm:t>
        <a:bodyPr/>
        <a:lstStyle/>
        <a:p>
          <a:endParaRPr lang="es-CL"/>
        </a:p>
      </dgm:t>
    </dgm:pt>
    <dgm:pt modelId="{9E391D17-E893-41F4-961D-BEBC6C0493F7}">
      <dgm:prSet phldrT="[Texto]" custT="1"/>
      <dgm:spPr/>
      <dgm:t>
        <a:bodyPr/>
        <a:lstStyle/>
        <a:p>
          <a:r>
            <a:rPr lang="es-ES" sz="2000" b="1" dirty="0"/>
            <a:t>Potencial disponible de Energías  Renovables</a:t>
          </a:r>
          <a:endParaRPr lang="es-CL" sz="2000" b="1" dirty="0"/>
        </a:p>
      </dgm:t>
    </dgm:pt>
    <dgm:pt modelId="{B0DB8E96-8023-4967-AEDD-1ACDC527067C}" type="parTrans" cxnId="{B71AFCCD-8A22-4071-B7C6-CCDC68C2DC06}">
      <dgm:prSet/>
      <dgm:spPr/>
      <dgm:t>
        <a:bodyPr/>
        <a:lstStyle/>
        <a:p>
          <a:endParaRPr lang="es-CL"/>
        </a:p>
      </dgm:t>
    </dgm:pt>
    <dgm:pt modelId="{6FD22124-A989-459F-9317-2B634D562878}" type="sibTrans" cxnId="{B71AFCCD-8A22-4071-B7C6-CCDC68C2DC06}">
      <dgm:prSet/>
      <dgm:spPr/>
      <dgm:t>
        <a:bodyPr/>
        <a:lstStyle/>
        <a:p>
          <a:endParaRPr lang="es-CL"/>
        </a:p>
      </dgm:t>
    </dgm:pt>
    <dgm:pt modelId="{86D236FA-0764-4BE6-8558-6839D8C93CCF}">
      <dgm:prSet custT="1"/>
      <dgm:spPr/>
      <dgm:t>
        <a:bodyPr/>
        <a:lstStyle/>
        <a:p>
          <a:r>
            <a:rPr lang="es-ES" sz="1800" dirty="0"/>
            <a:t>Oferta, demanda y proyección de consumo energético</a:t>
          </a:r>
          <a:endParaRPr lang="es-CL" sz="1800" dirty="0"/>
        </a:p>
      </dgm:t>
    </dgm:pt>
    <dgm:pt modelId="{DC3FC925-6B93-427C-AAC2-4A855D27CDB4}" type="parTrans" cxnId="{0CF1DA1C-312D-40FB-9982-2A2E9A8A0DCA}">
      <dgm:prSet/>
      <dgm:spPr/>
      <dgm:t>
        <a:bodyPr/>
        <a:lstStyle/>
        <a:p>
          <a:endParaRPr lang="es-CL"/>
        </a:p>
      </dgm:t>
    </dgm:pt>
    <dgm:pt modelId="{CF133352-D831-485E-8C0B-E4A1C49E1D44}" type="sibTrans" cxnId="{0CF1DA1C-312D-40FB-9982-2A2E9A8A0DCA}">
      <dgm:prSet/>
      <dgm:spPr/>
      <dgm:t>
        <a:bodyPr/>
        <a:lstStyle/>
        <a:p>
          <a:endParaRPr lang="es-CL"/>
        </a:p>
      </dgm:t>
    </dgm:pt>
    <dgm:pt modelId="{3C68241A-9BE1-440F-A62E-2AB422EA19D4}">
      <dgm:prSet custT="1"/>
      <dgm:spPr/>
      <dgm:t>
        <a:bodyPr/>
        <a:lstStyle/>
        <a:p>
          <a:r>
            <a:rPr lang="es-ES" sz="1800" dirty="0"/>
            <a:t>Potencial de biomasa, solar, eólico, hídrico, geotérmico</a:t>
          </a:r>
          <a:endParaRPr lang="es-CL" sz="1800" dirty="0"/>
        </a:p>
      </dgm:t>
    </dgm:pt>
    <dgm:pt modelId="{C036E3EB-C69A-44F6-BA39-221DF42C419C}" type="parTrans" cxnId="{EC63F22E-CCF0-4D94-A378-1D1EA31999D6}">
      <dgm:prSet/>
      <dgm:spPr/>
      <dgm:t>
        <a:bodyPr/>
        <a:lstStyle/>
        <a:p>
          <a:endParaRPr lang="es-CL"/>
        </a:p>
      </dgm:t>
    </dgm:pt>
    <dgm:pt modelId="{64918262-3844-4BD8-9D9E-6021BAF6A1BC}" type="sibTrans" cxnId="{EC63F22E-CCF0-4D94-A378-1D1EA31999D6}">
      <dgm:prSet/>
      <dgm:spPr/>
      <dgm:t>
        <a:bodyPr/>
        <a:lstStyle/>
        <a:p>
          <a:endParaRPr lang="es-CL"/>
        </a:p>
      </dgm:t>
    </dgm:pt>
    <dgm:pt modelId="{49DEE16F-F004-4F1B-98A7-12ED1A979704}" type="pres">
      <dgm:prSet presAssocID="{5946259D-AF06-46A4-9A7C-EC829148BF58}" presName="Name0" presStyleCnt="0">
        <dgm:presLayoutVars>
          <dgm:dir/>
        </dgm:presLayoutVars>
      </dgm:prSet>
      <dgm:spPr/>
    </dgm:pt>
    <dgm:pt modelId="{F431877F-16A0-4ACD-9A5D-A8453E4BC379}" type="pres">
      <dgm:prSet presAssocID="{83DF6888-D407-4D09-A513-BE26E5DC07E9}" presName="parComposite" presStyleCnt="0"/>
      <dgm:spPr/>
    </dgm:pt>
    <dgm:pt modelId="{9767FAF2-C012-4B6B-B7AB-E57296C50E7D}" type="pres">
      <dgm:prSet presAssocID="{83DF6888-D407-4D09-A513-BE26E5DC07E9}" presName="parBigCircle" presStyleLbl="node0" presStyleIdx="0" presStyleCnt="4"/>
      <dgm:spPr/>
    </dgm:pt>
    <dgm:pt modelId="{08D21120-A2ED-45AD-84CC-E049336CB694}" type="pres">
      <dgm:prSet presAssocID="{83DF6888-D407-4D09-A513-BE26E5DC07E9}" presName="parTx" presStyleLbl="revTx" presStyleIdx="0" presStyleCnt="18"/>
      <dgm:spPr/>
    </dgm:pt>
    <dgm:pt modelId="{5703BC4A-19D9-41CC-962E-04196A241DC3}" type="pres">
      <dgm:prSet presAssocID="{83DF6888-D407-4D09-A513-BE26E5DC07E9}" presName="bSpace" presStyleCnt="0"/>
      <dgm:spPr/>
    </dgm:pt>
    <dgm:pt modelId="{F2670258-4C20-4741-83AD-37DAD17D5298}" type="pres">
      <dgm:prSet presAssocID="{83DF6888-D407-4D09-A513-BE26E5DC07E9}" presName="parBackupNorm" presStyleCnt="0"/>
      <dgm:spPr/>
    </dgm:pt>
    <dgm:pt modelId="{318DF804-D72B-41D9-B0DA-555CA4494E2B}" type="pres">
      <dgm:prSet presAssocID="{05149150-1313-437A-94EF-30615AF9F6ED}" presName="parSpace" presStyleCnt="0"/>
      <dgm:spPr/>
    </dgm:pt>
    <dgm:pt modelId="{79BB6592-82F2-43B5-B3D5-B591603DA595}" type="pres">
      <dgm:prSet presAssocID="{8B620E47-49B4-402F-B32D-54E77D01B37E}" presName="desBackupLeftNorm" presStyleCnt="0"/>
      <dgm:spPr/>
    </dgm:pt>
    <dgm:pt modelId="{785A7A3C-C2FB-4F67-AF04-5B697BE51638}" type="pres">
      <dgm:prSet presAssocID="{8B620E47-49B4-402F-B32D-54E77D01B37E}" presName="desComposite" presStyleCnt="0"/>
      <dgm:spPr/>
    </dgm:pt>
    <dgm:pt modelId="{332ABA09-77BD-4223-9A29-A3644ABA481D}" type="pres">
      <dgm:prSet presAssocID="{8B620E47-49B4-402F-B32D-54E77D01B37E}" presName="desCircle" presStyleLbl="node1" presStyleIdx="0" presStyleCnt="7"/>
      <dgm:spPr/>
    </dgm:pt>
    <dgm:pt modelId="{63388F57-BEBA-4882-A29F-B7471BC48D62}" type="pres">
      <dgm:prSet presAssocID="{8B620E47-49B4-402F-B32D-54E77D01B37E}" presName="chTx" presStyleLbl="revTx" presStyleIdx="1" presStyleCnt="18"/>
      <dgm:spPr/>
    </dgm:pt>
    <dgm:pt modelId="{5EB5EA3C-DF71-4137-8280-42929A2F0511}" type="pres">
      <dgm:prSet presAssocID="{8B620E47-49B4-402F-B32D-54E77D01B37E}" presName="desTx" presStyleLbl="revTx" presStyleIdx="2" presStyleCnt="18">
        <dgm:presLayoutVars>
          <dgm:bulletEnabled val="1"/>
        </dgm:presLayoutVars>
      </dgm:prSet>
      <dgm:spPr/>
    </dgm:pt>
    <dgm:pt modelId="{B80824BA-D31C-4B89-9F57-CB0D71BCCE82}" type="pres">
      <dgm:prSet presAssocID="{8B620E47-49B4-402F-B32D-54E77D01B37E}" presName="desBackupRightNorm" presStyleCnt="0"/>
      <dgm:spPr/>
    </dgm:pt>
    <dgm:pt modelId="{803B3F0C-0464-4ED4-A788-3EE10111CEE7}" type="pres">
      <dgm:prSet presAssocID="{E69DCFB3-83EE-4A1B-A180-0AA62168FC9D}" presName="desSpace" presStyleCnt="0"/>
      <dgm:spPr/>
    </dgm:pt>
    <dgm:pt modelId="{304D63DB-462A-4757-A4C3-3110F5362920}" type="pres">
      <dgm:prSet presAssocID="{E4BAFBE8-9B06-4B3D-B0C5-ADEE66B7D64E}" presName="desBackupLeftNorm" presStyleCnt="0"/>
      <dgm:spPr/>
    </dgm:pt>
    <dgm:pt modelId="{F9850473-0DF3-41CF-A332-BC36536747F1}" type="pres">
      <dgm:prSet presAssocID="{E4BAFBE8-9B06-4B3D-B0C5-ADEE66B7D64E}" presName="desComposite" presStyleCnt="0"/>
      <dgm:spPr/>
    </dgm:pt>
    <dgm:pt modelId="{19C567D4-0A18-4EBD-80A4-46E8D7EC2635}" type="pres">
      <dgm:prSet presAssocID="{E4BAFBE8-9B06-4B3D-B0C5-ADEE66B7D64E}" presName="desCircle" presStyleLbl="node1" presStyleIdx="1" presStyleCnt="7"/>
      <dgm:spPr/>
    </dgm:pt>
    <dgm:pt modelId="{1EC9EF27-A14F-4A1F-B81A-809180789220}" type="pres">
      <dgm:prSet presAssocID="{E4BAFBE8-9B06-4B3D-B0C5-ADEE66B7D64E}" presName="chTx" presStyleLbl="revTx" presStyleIdx="3" presStyleCnt="18" custLinFactNeighborX="2900" custLinFactNeighborY="6176"/>
      <dgm:spPr/>
    </dgm:pt>
    <dgm:pt modelId="{E6259EF0-8124-4A6E-B28A-BA7F251DA07B}" type="pres">
      <dgm:prSet presAssocID="{E4BAFBE8-9B06-4B3D-B0C5-ADEE66B7D64E}" presName="desTx" presStyleLbl="revTx" presStyleIdx="4" presStyleCnt="18">
        <dgm:presLayoutVars>
          <dgm:bulletEnabled val="1"/>
        </dgm:presLayoutVars>
      </dgm:prSet>
      <dgm:spPr/>
    </dgm:pt>
    <dgm:pt modelId="{7344E1A2-3152-469E-985F-13104CC372B7}" type="pres">
      <dgm:prSet presAssocID="{E4BAFBE8-9B06-4B3D-B0C5-ADEE66B7D64E}" presName="desBackupRightNorm" presStyleCnt="0"/>
      <dgm:spPr/>
    </dgm:pt>
    <dgm:pt modelId="{561E1DC7-8CA6-47C6-8261-A7EA6303E5FA}" type="pres">
      <dgm:prSet presAssocID="{0BB35A22-DA0C-4540-A617-8745EF371760}" presName="desSpace" presStyleCnt="0"/>
      <dgm:spPr/>
    </dgm:pt>
    <dgm:pt modelId="{8124C693-9835-4FF3-8BAB-CD693E309B29}" type="pres">
      <dgm:prSet presAssocID="{3B3C4B9A-61E2-4E70-81BE-D4488B08DD54}" presName="desBackupLeftNorm" presStyleCnt="0"/>
      <dgm:spPr/>
    </dgm:pt>
    <dgm:pt modelId="{33E06408-2B7F-448C-9651-C481C948E4C6}" type="pres">
      <dgm:prSet presAssocID="{3B3C4B9A-61E2-4E70-81BE-D4488B08DD54}" presName="desComposite" presStyleCnt="0"/>
      <dgm:spPr/>
    </dgm:pt>
    <dgm:pt modelId="{77A8FE07-0F48-4AB0-B665-71C390DBAA47}" type="pres">
      <dgm:prSet presAssocID="{3B3C4B9A-61E2-4E70-81BE-D4488B08DD54}" presName="desCircle" presStyleLbl="node1" presStyleIdx="2" presStyleCnt="7"/>
      <dgm:spPr/>
    </dgm:pt>
    <dgm:pt modelId="{868F368A-9506-42E2-BEF7-A04EE870FAEB}" type="pres">
      <dgm:prSet presAssocID="{3B3C4B9A-61E2-4E70-81BE-D4488B08DD54}" presName="chTx" presStyleLbl="revTx" presStyleIdx="5" presStyleCnt="18" custScaleX="144012" custLinFactNeighborX="14179" custLinFactNeighborY="3431"/>
      <dgm:spPr/>
    </dgm:pt>
    <dgm:pt modelId="{B6FD9637-4430-4739-9F76-8F46946F7647}" type="pres">
      <dgm:prSet presAssocID="{3B3C4B9A-61E2-4E70-81BE-D4488B08DD54}" presName="desTx" presStyleLbl="revTx" presStyleIdx="6" presStyleCnt="18">
        <dgm:presLayoutVars>
          <dgm:bulletEnabled val="1"/>
        </dgm:presLayoutVars>
      </dgm:prSet>
      <dgm:spPr/>
    </dgm:pt>
    <dgm:pt modelId="{AE177CB9-3F43-492E-9DDE-86EA39092F7C}" type="pres">
      <dgm:prSet presAssocID="{3B3C4B9A-61E2-4E70-81BE-D4488B08DD54}" presName="desBackupRightNorm" presStyleCnt="0"/>
      <dgm:spPr/>
    </dgm:pt>
    <dgm:pt modelId="{6F0EFF1C-3A78-4C4C-BD7B-3065EF93A8E5}" type="pres">
      <dgm:prSet presAssocID="{AFA44451-21C8-446C-A882-794D144A3534}" presName="desSpace" presStyleCnt="0"/>
      <dgm:spPr/>
    </dgm:pt>
    <dgm:pt modelId="{7451594B-133E-4597-A43F-CF7F1A5D2F7E}" type="pres">
      <dgm:prSet presAssocID="{B03B2F36-12D3-4889-B6EF-81B4CCE0996D}" presName="parComposite" presStyleCnt="0"/>
      <dgm:spPr/>
    </dgm:pt>
    <dgm:pt modelId="{9DC0D019-4C12-4080-9F97-04D524336CD3}" type="pres">
      <dgm:prSet presAssocID="{B03B2F36-12D3-4889-B6EF-81B4CCE0996D}" presName="parBigCircle" presStyleLbl="node0" presStyleIdx="1" presStyleCnt="4"/>
      <dgm:spPr/>
    </dgm:pt>
    <dgm:pt modelId="{D3EA83BA-B4C2-408A-B35C-9F5A8C0D9012}" type="pres">
      <dgm:prSet presAssocID="{B03B2F36-12D3-4889-B6EF-81B4CCE0996D}" presName="parTx" presStyleLbl="revTx" presStyleIdx="7" presStyleCnt="18"/>
      <dgm:spPr/>
    </dgm:pt>
    <dgm:pt modelId="{99D74D44-C7CE-4708-AB47-46C5ADF56C6E}" type="pres">
      <dgm:prSet presAssocID="{B03B2F36-12D3-4889-B6EF-81B4CCE0996D}" presName="bSpace" presStyleCnt="0"/>
      <dgm:spPr/>
    </dgm:pt>
    <dgm:pt modelId="{6F71E0E3-956F-4C14-8E20-010A8271E720}" type="pres">
      <dgm:prSet presAssocID="{B03B2F36-12D3-4889-B6EF-81B4CCE0996D}" presName="parBackupNorm" presStyleCnt="0"/>
      <dgm:spPr/>
    </dgm:pt>
    <dgm:pt modelId="{073C7B21-F726-4EBE-A3DB-71DB6000494B}" type="pres">
      <dgm:prSet presAssocID="{2565200E-91BB-4080-BE3F-B349607DC494}" presName="parSpace" presStyleCnt="0"/>
      <dgm:spPr/>
    </dgm:pt>
    <dgm:pt modelId="{F02CE64E-7A56-4EC2-879D-0E37A4F821F0}" type="pres">
      <dgm:prSet presAssocID="{4118CD28-CD6F-4713-BC95-30F71EA89077}" presName="desBackupLeftNorm" presStyleCnt="0"/>
      <dgm:spPr/>
    </dgm:pt>
    <dgm:pt modelId="{F88B26BC-7944-4C2F-9B00-363A4A940BC7}" type="pres">
      <dgm:prSet presAssocID="{4118CD28-CD6F-4713-BC95-30F71EA89077}" presName="desComposite" presStyleCnt="0"/>
      <dgm:spPr/>
    </dgm:pt>
    <dgm:pt modelId="{5C9A40C9-0246-44B8-82D2-D0A9A9F19C19}" type="pres">
      <dgm:prSet presAssocID="{4118CD28-CD6F-4713-BC95-30F71EA89077}" presName="desCircle" presStyleLbl="node1" presStyleIdx="3" presStyleCnt="7"/>
      <dgm:spPr/>
    </dgm:pt>
    <dgm:pt modelId="{15F8C42A-EEC1-48A3-8318-0F8F9F7B72DF}" type="pres">
      <dgm:prSet presAssocID="{4118CD28-CD6F-4713-BC95-30F71EA89077}" presName="chTx" presStyleLbl="revTx" presStyleIdx="8" presStyleCnt="18" custLinFactNeighborX="3783" custLinFactNeighborY="4081"/>
      <dgm:spPr/>
    </dgm:pt>
    <dgm:pt modelId="{4D276100-1524-4EC2-875D-2400E26A0D38}" type="pres">
      <dgm:prSet presAssocID="{4118CD28-CD6F-4713-BC95-30F71EA89077}" presName="desTx" presStyleLbl="revTx" presStyleIdx="9" presStyleCnt="18">
        <dgm:presLayoutVars>
          <dgm:bulletEnabled val="1"/>
        </dgm:presLayoutVars>
      </dgm:prSet>
      <dgm:spPr/>
    </dgm:pt>
    <dgm:pt modelId="{E002C9E9-C90E-4B61-9C3E-33C1E86A30BB}" type="pres">
      <dgm:prSet presAssocID="{4118CD28-CD6F-4713-BC95-30F71EA89077}" presName="desBackupRightNorm" presStyleCnt="0"/>
      <dgm:spPr/>
    </dgm:pt>
    <dgm:pt modelId="{FEED8CBE-171B-41CD-B26D-A5A7E5B6B2AE}" type="pres">
      <dgm:prSet presAssocID="{226EAE0C-2FC0-4FB6-937C-507A4E3BAE20}" presName="desSpace" presStyleCnt="0"/>
      <dgm:spPr/>
    </dgm:pt>
    <dgm:pt modelId="{E4F07139-1093-494B-BD1F-9FFE29A06A29}" type="pres">
      <dgm:prSet presAssocID="{E491F227-3B37-47A4-B704-553200967368}" presName="desBackupLeftNorm" presStyleCnt="0"/>
      <dgm:spPr/>
    </dgm:pt>
    <dgm:pt modelId="{5FD1744B-77C2-4B9C-879D-1FB725F24355}" type="pres">
      <dgm:prSet presAssocID="{E491F227-3B37-47A4-B704-553200967368}" presName="desComposite" presStyleCnt="0"/>
      <dgm:spPr/>
    </dgm:pt>
    <dgm:pt modelId="{8DED0350-17E0-4506-A979-647E26B76092}" type="pres">
      <dgm:prSet presAssocID="{E491F227-3B37-47A4-B704-553200967368}" presName="desCircle" presStyleLbl="node1" presStyleIdx="4" presStyleCnt="7"/>
      <dgm:spPr/>
    </dgm:pt>
    <dgm:pt modelId="{2C26BD96-C58C-4458-9285-98C8A78811B2}" type="pres">
      <dgm:prSet presAssocID="{E491F227-3B37-47A4-B704-553200967368}" presName="chTx" presStyleLbl="revTx" presStyleIdx="10" presStyleCnt="18" custLinFactNeighborX="27274" custLinFactNeighborY="12269"/>
      <dgm:spPr/>
    </dgm:pt>
    <dgm:pt modelId="{F1ADFEAF-52BC-42C4-BD87-478EDBE96AA7}" type="pres">
      <dgm:prSet presAssocID="{E491F227-3B37-47A4-B704-553200967368}" presName="desTx" presStyleLbl="revTx" presStyleIdx="11" presStyleCnt="18">
        <dgm:presLayoutVars>
          <dgm:bulletEnabled val="1"/>
        </dgm:presLayoutVars>
      </dgm:prSet>
      <dgm:spPr/>
    </dgm:pt>
    <dgm:pt modelId="{AAAA56BA-3ABC-4B30-B767-4F07C949798D}" type="pres">
      <dgm:prSet presAssocID="{E491F227-3B37-47A4-B704-553200967368}" presName="desBackupRightNorm" presStyleCnt="0"/>
      <dgm:spPr/>
    </dgm:pt>
    <dgm:pt modelId="{5913AAD9-AC31-4E94-90BB-CFF80FCF3B29}" type="pres">
      <dgm:prSet presAssocID="{3185B1CF-326F-4F10-B845-989E7F58F254}" presName="desSpace" presStyleCnt="0"/>
      <dgm:spPr/>
    </dgm:pt>
    <dgm:pt modelId="{621461D2-D15F-4083-9E42-FBCC39C2F16D}" type="pres">
      <dgm:prSet presAssocID="{A81A0B66-7EE9-4CF5-B2CE-0F468DAD4610}" presName="parComposite" presStyleCnt="0"/>
      <dgm:spPr/>
    </dgm:pt>
    <dgm:pt modelId="{465619FD-9BE2-4340-BDF3-9E3A1A93AE24}" type="pres">
      <dgm:prSet presAssocID="{A81A0B66-7EE9-4CF5-B2CE-0F468DAD4610}" presName="parBigCircle" presStyleLbl="node0" presStyleIdx="2" presStyleCnt="4"/>
      <dgm:spPr/>
    </dgm:pt>
    <dgm:pt modelId="{8F24E62F-CD7D-4275-987D-628243E642D8}" type="pres">
      <dgm:prSet presAssocID="{A81A0B66-7EE9-4CF5-B2CE-0F468DAD4610}" presName="parTx" presStyleLbl="revTx" presStyleIdx="12" presStyleCnt="18"/>
      <dgm:spPr/>
    </dgm:pt>
    <dgm:pt modelId="{1C538D15-60EE-48CB-B617-9DB73EEA161A}" type="pres">
      <dgm:prSet presAssocID="{A81A0B66-7EE9-4CF5-B2CE-0F468DAD4610}" presName="bSpace" presStyleCnt="0"/>
      <dgm:spPr/>
    </dgm:pt>
    <dgm:pt modelId="{82362852-AAF9-4B30-9984-549F1D40FF63}" type="pres">
      <dgm:prSet presAssocID="{A81A0B66-7EE9-4CF5-B2CE-0F468DAD4610}" presName="parBackupNorm" presStyleCnt="0"/>
      <dgm:spPr/>
    </dgm:pt>
    <dgm:pt modelId="{E3344337-61C7-461D-8A3F-BE4FA469C5FD}" type="pres">
      <dgm:prSet presAssocID="{8F12FEF5-2A41-406A-90C1-E7E490095AFC}" presName="parSpace" presStyleCnt="0"/>
      <dgm:spPr/>
    </dgm:pt>
    <dgm:pt modelId="{F930CBD1-E9B7-4059-B8F3-C2B72B647ED9}" type="pres">
      <dgm:prSet presAssocID="{86D236FA-0764-4BE6-8558-6839D8C93CCF}" presName="desBackupLeftNorm" presStyleCnt="0"/>
      <dgm:spPr/>
    </dgm:pt>
    <dgm:pt modelId="{002E0B33-42B1-49E0-9B77-028BB6FFC2EF}" type="pres">
      <dgm:prSet presAssocID="{86D236FA-0764-4BE6-8558-6839D8C93CCF}" presName="desComposite" presStyleCnt="0"/>
      <dgm:spPr/>
    </dgm:pt>
    <dgm:pt modelId="{35EEFB87-79E0-4B57-94BE-59D235975BD2}" type="pres">
      <dgm:prSet presAssocID="{86D236FA-0764-4BE6-8558-6839D8C93CCF}" presName="desCircle" presStyleLbl="node1" presStyleIdx="5" presStyleCnt="7"/>
      <dgm:spPr/>
    </dgm:pt>
    <dgm:pt modelId="{D25CC1AD-17EF-445C-905E-7C06B370DC4E}" type="pres">
      <dgm:prSet presAssocID="{86D236FA-0764-4BE6-8558-6839D8C93CCF}" presName="chTx" presStyleLbl="revTx" presStyleIdx="13" presStyleCnt="18" custLinFactNeighborX="7604" custLinFactNeighborY="21512"/>
      <dgm:spPr/>
    </dgm:pt>
    <dgm:pt modelId="{378A0521-1E8D-435A-BFA2-A34B692601A0}" type="pres">
      <dgm:prSet presAssocID="{86D236FA-0764-4BE6-8558-6839D8C93CCF}" presName="desTx" presStyleLbl="revTx" presStyleIdx="14" presStyleCnt="18">
        <dgm:presLayoutVars>
          <dgm:bulletEnabled val="1"/>
        </dgm:presLayoutVars>
      </dgm:prSet>
      <dgm:spPr/>
    </dgm:pt>
    <dgm:pt modelId="{2B0C4064-33B3-41B6-BD43-5BBD967CE276}" type="pres">
      <dgm:prSet presAssocID="{86D236FA-0764-4BE6-8558-6839D8C93CCF}" presName="desBackupRightNorm" presStyleCnt="0"/>
      <dgm:spPr/>
    </dgm:pt>
    <dgm:pt modelId="{0D66EFB7-F39D-4BC9-A0B0-ACB2CE674FC7}" type="pres">
      <dgm:prSet presAssocID="{CF133352-D831-485E-8C0B-E4A1C49E1D44}" presName="desSpace" presStyleCnt="0"/>
      <dgm:spPr/>
    </dgm:pt>
    <dgm:pt modelId="{C2FBF96F-A704-4259-8002-1AA8533C9686}" type="pres">
      <dgm:prSet presAssocID="{9E391D17-E893-41F4-961D-BEBC6C0493F7}" presName="parComposite" presStyleCnt="0"/>
      <dgm:spPr/>
    </dgm:pt>
    <dgm:pt modelId="{22481CCE-1B8E-4331-8D99-CFF0181A2BA9}" type="pres">
      <dgm:prSet presAssocID="{9E391D17-E893-41F4-961D-BEBC6C0493F7}" presName="parBigCircle" presStyleLbl="node0" presStyleIdx="3" presStyleCnt="4"/>
      <dgm:spPr/>
    </dgm:pt>
    <dgm:pt modelId="{411D4889-4448-441C-B32D-709A334FC114}" type="pres">
      <dgm:prSet presAssocID="{9E391D17-E893-41F4-961D-BEBC6C0493F7}" presName="parTx" presStyleLbl="revTx" presStyleIdx="15" presStyleCnt="18"/>
      <dgm:spPr/>
    </dgm:pt>
    <dgm:pt modelId="{A604C01D-D423-4BB8-99B3-8723FCA359D9}" type="pres">
      <dgm:prSet presAssocID="{9E391D17-E893-41F4-961D-BEBC6C0493F7}" presName="bSpace" presStyleCnt="0"/>
      <dgm:spPr/>
    </dgm:pt>
    <dgm:pt modelId="{C0F32ECE-A823-4B07-822C-435DA62F28E7}" type="pres">
      <dgm:prSet presAssocID="{9E391D17-E893-41F4-961D-BEBC6C0493F7}" presName="parBackupNorm" presStyleCnt="0"/>
      <dgm:spPr/>
    </dgm:pt>
    <dgm:pt modelId="{1C940DA6-4135-4EC4-BC12-4194EA3EF469}" type="pres">
      <dgm:prSet presAssocID="{6FD22124-A989-459F-9317-2B634D562878}" presName="parSpace" presStyleCnt="0"/>
      <dgm:spPr/>
    </dgm:pt>
    <dgm:pt modelId="{C00421AB-83AA-4EB5-AE08-9B098588CF44}" type="pres">
      <dgm:prSet presAssocID="{3C68241A-9BE1-440F-A62E-2AB422EA19D4}" presName="desBackupLeftNorm" presStyleCnt="0"/>
      <dgm:spPr/>
    </dgm:pt>
    <dgm:pt modelId="{D1BFA658-1FCD-4163-81AE-F67F905343C9}" type="pres">
      <dgm:prSet presAssocID="{3C68241A-9BE1-440F-A62E-2AB422EA19D4}" presName="desComposite" presStyleCnt="0"/>
      <dgm:spPr/>
    </dgm:pt>
    <dgm:pt modelId="{75E694EE-5402-4D40-B82F-BC3ECB34B0D8}" type="pres">
      <dgm:prSet presAssocID="{3C68241A-9BE1-440F-A62E-2AB422EA19D4}" presName="desCircle" presStyleLbl="node1" presStyleIdx="6" presStyleCnt="7"/>
      <dgm:spPr/>
    </dgm:pt>
    <dgm:pt modelId="{C8FF012D-6268-4F13-83B4-C62C5C840CFF}" type="pres">
      <dgm:prSet presAssocID="{3C68241A-9BE1-440F-A62E-2AB422EA19D4}" presName="chTx" presStyleLbl="revTx" presStyleIdx="16" presStyleCnt="18" custLinFactNeighborX="23475" custLinFactNeighborY="22488"/>
      <dgm:spPr/>
    </dgm:pt>
    <dgm:pt modelId="{F5E3C78E-E373-45BB-AF2A-5468BAFB2B62}" type="pres">
      <dgm:prSet presAssocID="{3C68241A-9BE1-440F-A62E-2AB422EA19D4}" presName="desTx" presStyleLbl="revTx" presStyleIdx="17" presStyleCnt="18">
        <dgm:presLayoutVars>
          <dgm:bulletEnabled val="1"/>
        </dgm:presLayoutVars>
      </dgm:prSet>
      <dgm:spPr/>
    </dgm:pt>
    <dgm:pt modelId="{A664E3A1-1E0D-4674-82FA-403D5C37EF46}" type="pres">
      <dgm:prSet presAssocID="{3C68241A-9BE1-440F-A62E-2AB422EA19D4}" presName="desBackupRightNorm" presStyleCnt="0"/>
      <dgm:spPr/>
    </dgm:pt>
    <dgm:pt modelId="{1C4CBE9C-CBE6-4DAB-9AA8-AADA88D13929}" type="pres">
      <dgm:prSet presAssocID="{64918262-3844-4BD8-9D9E-6021BAF6A1BC}" presName="desSpace" presStyleCnt="0"/>
      <dgm:spPr/>
    </dgm:pt>
  </dgm:ptLst>
  <dgm:cxnLst>
    <dgm:cxn modelId="{31E35809-F200-4EBF-9032-B24DF3AE05E7}" type="presOf" srcId="{3B3C4B9A-61E2-4E70-81BE-D4488B08DD54}" destId="{868F368A-9506-42E2-BEF7-A04EE870FAEB}" srcOrd="0" destOrd="0" presId="urn:microsoft.com/office/officeart/2008/layout/CircleAccentTimeline"/>
    <dgm:cxn modelId="{60C7360E-0D17-4404-844C-77B660EDCE63}" srcId="{83DF6888-D407-4D09-A513-BE26E5DC07E9}" destId="{E4BAFBE8-9B06-4B3D-B0C5-ADEE66B7D64E}" srcOrd="1" destOrd="0" parTransId="{CFC2C4D7-C278-482D-B2B2-DE062068A5C5}" sibTransId="{0BB35A22-DA0C-4540-A617-8745EF371760}"/>
    <dgm:cxn modelId="{9AE88312-EE99-44D4-BE43-8BC80D7DDF2C}" type="presOf" srcId="{E4BAFBE8-9B06-4B3D-B0C5-ADEE66B7D64E}" destId="{1EC9EF27-A14F-4A1F-B81A-809180789220}" srcOrd="0" destOrd="0" presId="urn:microsoft.com/office/officeart/2008/layout/CircleAccentTimeline"/>
    <dgm:cxn modelId="{0CF1DA1C-312D-40FB-9982-2A2E9A8A0DCA}" srcId="{A81A0B66-7EE9-4CF5-B2CE-0F468DAD4610}" destId="{86D236FA-0764-4BE6-8558-6839D8C93CCF}" srcOrd="0" destOrd="0" parTransId="{DC3FC925-6B93-427C-AAC2-4A855D27CDB4}" sibTransId="{CF133352-D831-485E-8C0B-E4A1C49E1D44}"/>
    <dgm:cxn modelId="{DC7FD12B-5FDA-4FDD-A554-28E43FB467B6}" srcId="{5946259D-AF06-46A4-9A7C-EC829148BF58}" destId="{83DF6888-D407-4D09-A513-BE26E5DC07E9}" srcOrd="0" destOrd="0" parTransId="{38BA4901-BD0E-4230-A909-FB69463CBB52}" sibTransId="{05149150-1313-437A-94EF-30615AF9F6ED}"/>
    <dgm:cxn modelId="{EC63F22E-CCF0-4D94-A378-1D1EA31999D6}" srcId="{9E391D17-E893-41F4-961D-BEBC6C0493F7}" destId="{3C68241A-9BE1-440F-A62E-2AB422EA19D4}" srcOrd="0" destOrd="0" parTransId="{C036E3EB-C69A-44F6-BA39-221DF42C419C}" sibTransId="{64918262-3844-4BD8-9D9E-6021BAF6A1BC}"/>
    <dgm:cxn modelId="{72449230-6081-4F9F-8768-5B69B61F6A12}" srcId="{5946259D-AF06-46A4-9A7C-EC829148BF58}" destId="{B03B2F36-12D3-4889-B6EF-81B4CCE0996D}" srcOrd="1" destOrd="0" parTransId="{F5F17058-5101-4DDB-9268-29368CFE8A76}" sibTransId="{2565200E-91BB-4080-BE3F-B349607DC494}"/>
    <dgm:cxn modelId="{97359E35-9149-4A4E-866A-9BFD08EDB484}" type="presOf" srcId="{86D236FA-0764-4BE6-8558-6839D8C93CCF}" destId="{D25CC1AD-17EF-445C-905E-7C06B370DC4E}" srcOrd="0" destOrd="0" presId="urn:microsoft.com/office/officeart/2008/layout/CircleAccentTimeline"/>
    <dgm:cxn modelId="{A6A72740-31E5-4C07-AE93-7856A1739FD6}" type="presOf" srcId="{9E391D17-E893-41F4-961D-BEBC6C0493F7}" destId="{411D4889-4448-441C-B32D-709A334FC114}" srcOrd="0" destOrd="0" presId="urn:microsoft.com/office/officeart/2008/layout/CircleAccentTimeline"/>
    <dgm:cxn modelId="{DB997B5E-F2D8-4E73-AA55-D0E759F6C3A8}" type="presOf" srcId="{E491F227-3B37-47A4-B704-553200967368}" destId="{2C26BD96-C58C-4458-9285-98C8A78811B2}" srcOrd="0" destOrd="0" presId="urn:microsoft.com/office/officeart/2008/layout/CircleAccentTimeline"/>
    <dgm:cxn modelId="{79C5CB4D-3375-42DF-B1A3-E1D4B68741FB}" type="presOf" srcId="{B03B2F36-12D3-4889-B6EF-81B4CCE0996D}" destId="{D3EA83BA-B4C2-408A-B35C-9F5A8C0D9012}" srcOrd="0" destOrd="0" presId="urn:microsoft.com/office/officeart/2008/layout/CircleAccentTimeline"/>
    <dgm:cxn modelId="{56155E72-9840-4C87-98FE-8E91BFB49942}" srcId="{5946259D-AF06-46A4-9A7C-EC829148BF58}" destId="{A81A0B66-7EE9-4CF5-B2CE-0F468DAD4610}" srcOrd="2" destOrd="0" parTransId="{7DF5B53E-7D84-4D4D-8B86-40C63DDF5006}" sibTransId="{8F12FEF5-2A41-406A-90C1-E7E490095AFC}"/>
    <dgm:cxn modelId="{C43D427D-8D72-4C15-A58E-F489C6EBE012}" type="presOf" srcId="{5946259D-AF06-46A4-9A7C-EC829148BF58}" destId="{49DEE16F-F004-4F1B-98A7-12ED1A979704}" srcOrd="0" destOrd="0" presId="urn:microsoft.com/office/officeart/2008/layout/CircleAccentTimeline"/>
    <dgm:cxn modelId="{D54AB383-F9C2-4975-86E1-343B1FA3D660}" srcId="{B03B2F36-12D3-4889-B6EF-81B4CCE0996D}" destId="{E491F227-3B37-47A4-B704-553200967368}" srcOrd="1" destOrd="0" parTransId="{6C569E01-6BE8-4A46-BCA7-6A0813F49470}" sibTransId="{3185B1CF-326F-4F10-B845-989E7F58F254}"/>
    <dgm:cxn modelId="{EFA4E389-0A54-4AE0-9510-CE1FA1974D2D}" type="presOf" srcId="{A81A0B66-7EE9-4CF5-B2CE-0F468DAD4610}" destId="{8F24E62F-CD7D-4275-987D-628243E642D8}" srcOrd="0" destOrd="0" presId="urn:microsoft.com/office/officeart/2008/layout/CircleAccentTimeline"/>
    <dgm:cxn modelId="{EF90E19E-FDF2-49D7-A572-88968D6CD7A1}" type="presOf" srcId="{4118CD28-CD6F-4713-BC95-30F71EA89077}" destId="{15F8C42A-EEC1-48A3-8318-0F8F9F7B72DF}" srcOrd="0" destOrd="0" presId="urn:microsoft.com/office/officeart/2008/layout/CircleAccentTimeline"/>
    <dgm:cxn modelId="{B71AFCCD-8A22-4071-B7C6-CCDC68C2DC06}" srcId="{5946259D-AF06-46A4-9A7C-EC829148BF58}" destId="{9E391D17-E893-41F4-961D-BEBC6C0493F7}" srcOrd="3" destOrd="0" parTransId="{B0DB8E96-8023-4967-AEDD-1ACDC527067C}" sibTransId="{6FD22124-A989-459F-9317-2B634D562878}"/>
    <dgm:cxn modelId="{2C4629DB-2438-444E-ADF3-7F25F19004AA}" type="presOf" srcId="{3C68241A-9BE1-440F-A62E-2AB422EA19D4}" destId="{C8FF012D-6268-4F13-83B4-C62C5C840CFF}" srcOrd="0" destOrd="0" presId="urn:microsoft.com/office/officeart/2008/layout/CircleAccentTimeline"/>
    <dgm:cxn modelId="{D1D332E0-C638-4DD0-A071-E9852A323D26}" type="presOf" srcId="{8B620E47-49B4-402F-B32D-54E77D01B37E}" destId="{63388F57-BEBA-4882-A29F-B7471BC48D62}" srcOrd="0" destOrd="0" presId="urn:microsoft.com/office/officeart/2008/layout/CircleAccentTimeline"/>
    <dgm:cxn modelId="{EF8D00E2-66CB-4C32-827A-E979E56BEEDF}" type="presOf" srcId="{83DF6888-D407-4D09-A513-BE26E5DC07E9}" destId="{08D21120-A2ED-45AD-84CC-E049336CB694}" srcOrd="0" destOrd="0" presId="urn:microsoft.com/office/officeart/2008/layout/CircleAccentTimeline"/>
    <dgm:cxn modelId="{801799ED-AADA-424C-8C04-7DE45BA46EAE}" srcId="{B03B2F36-12D3-4889-B6EF-81B4CCE0996D}" destId="{4118CD28-CD6F-4713-BC95-30F71EA89077}" srcOrd="0" destOrd="0" parTransId="{02BA38E8-D5D7-4FB4-9742-2FB8E9ED50B4}" sibTransId="{226EAE0C-2FC0-4FB6-937C-507A4E3BAE20}"/>
    <dgm:cxn modelId="{1CAD23F9-0FC6-455A-B7DD-0A7E50255DB8}" srcId="{83DF6888-D407-4D09-A513-BE26E5DC07E9}" destId="{8B620E47-49B4-402F-B32D-54E77D01B37E}" srcOrd="0" destOrd="0" parTransId="{66921D2E-B138-4FBC-8B85-8BCAB9A9C8D2}" sibTransId="{E69DCFB3-83EE-4A1B-A180-0AA62168FC9D}"/>
    <dgm:cxn modelId="{7A69F5F9-C68D-43C7-9009-FA1E6C0999F0}" srcId="{83DF6888-D407-4D09-A513-BE26E5DC07E9}" destId="{3B3C4B9A-61E2-4E70-81BE-D4488B08DD54}" srcOrd="2" destOrd="0" parTransId="{63F67746-3260-4582-91E3-E6701CEC1068}" sibTransId="{AFA44451-21C8-446C-A882-794D144A3534}"/>
    <dgm:cxn modelId="{3E6333F2-35C4-411E-A74D-C9F31F5329A4}" type="presParOf" srcId="{49DEE16F-F004-4F1B-98A7-12ED1A979704}" destId="{F431877F-16A0-4ACD-9A5D-A8453E4BC379}" srcOrd="0" destOrd="0" presId="urn:microsoft.com/office/officeart/2008/layout/CircleAccentTimeline"/>
    <dgm:cxn modelId="{C5577577-B171-4E2B-9726-CD7A8C8605DB}" type="presParOf" srcId="{F431877F-16A0-4ACD-9A5D-A8453E4BC379}" destId="{9767FAF2-C012-4B6B-B7AB-E57296C50E7D}" srcOrd="0" destOrd="0" presId="urn:microsoft.com/office/officeart/2008/layout/CircleAccentTimeline"/>
    <dgm:cxn modelId="{CD772857-A993-4F5F-8E1C-A6EC204958F1}" type="presParOf" srcId="{F431877F-16A0-4ACD-9A5D-A8453E4BC379}" destId="{08D21120-A2ED-45AD-84CC-E049336CB694}" srcOrd="1" destOrd="0" presId="urn:microsoft.com/office/officeart/2008/layout/CircleAccentTimeline"/>
    <dgm:cxn modelId="{C67C8134-3392-4EB6-8C06-50C2C2BA66AC}" type="presParOf" srcId="{F431877F-16A0-4ACD-9A5D-A8453E4BC379}" destId="{5703BC4A-19D9-41CC-962E-04196A241DC3}" srcOrd="2" destOrd="0" presId="urn:microsoft.com/office/officeart/2008/layout/CircleAccentTimeline"/>
    <dgm:cxn modelId="{A4E84F77-26C2-4334-9539-E91F00726F81}" type="presParOf" srcId="{49DEE16F-F004-4F1B-98A7-12ED1A979704}" destId="{F2670258-4C20-4741-83AD-37DAD17D5298}" srcOrd="1" destOrd="0" presId="urn:microsoft.com/office/officeart/2008/layout/CircleAccentTimeline"/>
    <dgm:cxn modelId="{0B512025-E067-4E71-883C-2A272002A001}" type="presParOf" srcId="{49DEE16F-F004-4F1B-98A7-12ED1A979704}" destId="{318DF804-D72B-41D9-B0DA-555CA4494E2B}" srcOrd="2" destOrd="0" presId="urn:microsoft.com/office/officeart/2008/layout/CircleAccentTimeline"/>
    <dgm:cxn modelId="{16F10779-8D77-4D92-B0FA-7EF88CA5390F}" type="presParOf" srcId="{49DEE16F-F004-4F1B-98A7-12ED1A979704}" destId="{79BB6592-82F2-43B5-B3D5-B591603DA595}" srcOrd="3" destOrd="0" presId="urn:microsoft.com/office/officeart/2008/layout/CircleAccentTimeline"/>
    <dgm:cxn modelId="{400939F1-ACE2-40FF-8FBB-1A504B75EAC5}" type="presParOf" srcId="{49DEE16F-F004-4F1B-98A7-12ED1A979704}" destId="{785A7A3C-C2FB-4F67-AF04-5B697BE51638}" srcOrd="4" destOrd="0" presId="urn:microsoft.com/office/officeart/2008/layout/CircleAccentTimeline"/>
    <dgm:cxn modelId="{65355EF2-7D77-4EF2-B546-371F6016A4AD}" type="presParOf" srcId="{785A7A3C-C2FB-4F67-AF04-5B697BE51638}" destId="{332ABA09-77BD-4223-9A29-A3644ABA481D}" srcOrd="0" destOrd="0" presId="urn:microsoft.com/office/officeart/2008/layout/CircleAccentTimeline"/>
    <dgm:cxn modelId="{4E4DAC68-1514-4E2E-AF09-6772FAFB48F7}" type="presParOf" srcId="{785A7A3C-C2FB-4F67-AF04-5B697BE51638}" destId="{63388F57-BEBA-4882-A29F-B7471BC48D62}" srcOrd="1" destOrd="0" presId="urn:microsoft.com/office/officeart/2008/layout/CircleAccentTimeline"/>
    <dgm:cxn modelId="{8DE8E8E6-56FA-4EE2-9E59-21755EE3AEB9}" type="presParOf" srcId="{785A7A3C-C2FB-4F67-AF04-5B697BE51638}" destId="{5EB5EA3C-DF71-4137-8280-42929A2F0511}" srcOrd="2" destOrd="0" presId="urn:microsoft.com/office/officeart/2008/layout/CircleAccentTimeline"/>
    <dgm:cxn modelId="{3176E195-18B8-4260-82BC-47BF338DBD81}" type="presParOf" srcId="{49DEE16F-F004-4F1B-98A7-12ED1A979704}" destId="{B80824BA-D31C-4B89-9F57-CB0D71BCCE82}" srcOrd="5" destOrd="0" presId="urn:microsoft.com/office/officeart/2008/layout/CircleAccentTimeline"/>
    <dgm:cxn modelId="{9A8BA956-9AB6-40A8-A4B6-CF33DAB61C71}" type="presParOf" srcId="{49DEE16F-F004-4F1B-98A7-12ED1A979704}" destId="{803B3F0C-0464-4ED4-A788-3EE10111CEE7}" srcOrd="6" destOrd="0" presId="urn:microsoft.com/office/officeart/2008/layout/CircleAccentTimeline"/>
    <dgm:cxn modelId="{5EC8B069-57D1-4147-81D2-67F50D7F5A66}" type="presParOf" srcId="{49DEE16F-F004-4F1B-98A7-12ED1A979704}" destId="{304D63DB-462A-4757-A4C3-3110F5362920}" srcOrd="7" destOrd="0" presId="urn:microsoft.com/office/officeart/2008/layout/CircleAccentTimeline"/>
    <dgm:cxn modelId="{119B8161-0454-466B-855B-A3BDE91C7774}" type="presParOf" srcId="{49DEE16F-F004-4F1B-98A7-12ED1A979704}" destId="{F9850473-0DF3-41CF-A332-BC36536747F1}" srcOrd="8" destOrd="0" presId="urn:microsoft.com/office/officeart/2008/layout/CircleAccentTimeline"/>
    <dgm:cxn modelId="{3006AE2B-1D63-485D-903D-AF3118CA4AC7}" type="presParOf" srcId="{F9850473-0DF3-41CF-A332-BC36536747F1}" destId="{19C567D4-0A18-4EBD-80A4-46E8D7EC2635}" srcOrd="0" destOrd="0" presId="urn:microsoft.com/office/officeart/2008/layout/CircleAccentTimeline"/>
    <dgm:cxn modelId="{E46A1614-6213-4497-B8B0-550BE03E7124}" type="presParOf" srcId="{F9850473-0DF3-41CF-A332-BC36536747F1}" destId="{1EC9EF27-A14F-4A1F-B81A-809180789220}" srcOrd="1" destOrd="0" presId="urn:microsoft.com/office/officeart/2008/layout/CircleAccentTimeline"/>
    <dgm:cxn modelId="{BBB62424-45C4-4891-A06A-383EA027CEBC}" type="presParOf" srcId="{F9850473-0DF3-41CF-A332-BC36536747F1}" destId="{E6259EF0-8124-4A6E-B28A-BA7F251DA07B}" srcOrd="2" destOrd="0" presId="urn:microsoft.com/office/officeart/2008/layout/CircleAccentTimeline"/>
    <dgm:cxn modelId="{A758585A-356D-40E9-A494-83AE8F7B49AF}" type="presParOf" srcId="{49DEE16F-F004-4F1B-98A7-12ED1A979704}" destId="{7344E1A2-3152-469E-985F-13104CC372B7}" srcOrd="9" destOrd="0" presId="urn:microsoft.com/office/officeart/2008/layout/CircleAccentTimeline"/>
    <dgm:cxn modelId="{C3463D7A-B4BA-4FB5-B5D7-E766BE515B7B}" type="presParOf" srcId="{49DEE16F-F004-4F1B-98A7-12ED1A979704}" destId="{561E1DC7-8CA6-47C6-8261-A7EA6303E5FA}" srcOrd="10" destOrd="0" presId="urn:microsoft.com/office/officeart/2008/layout/CircleAccentTimeline"/>
    <dgm:cxn modelId="{57DA78DE-83AD-4BCC-8470-540CF8373F7C}" type="presParOf" srcId="{49DEE16F-F004-4F1B-98A7-12ED1A979704}" destId="{8124C693-9835-4FF3-8BAB-CD693E309B29}" srcOrd="11" destOrd="0" presId="urn:microsoft.com/office/officeart/2008/layout/CircleAccentTimeline"/>
    <dgm:cxn modelId="{E7DA7F50-AA81-4EA6-BA95-10836C145E26}" type="presParOf" srcId="{49DEE16F-F004-4F1B-98A7-12ED1A979704}" destId="{33E06408-2B7F-448C-9651-C481C948E4C6}" srcOrd="12" destOrd="0" presId="urn:microsoft.com/office/officeart/2008/layout/CircleAccentTimeline"/>
    <dgm:cxn modelId="{AD50D8B9-566D-47FF-8352-BF5DFAF3D794}" type="presParOf" srcId="{33E06408-2B7F-448C-9651-C481C948E4C6}" destId="{77A8FE07-0F48-4AB0-B665-71C390DBAA47}" srcOrd="0" destOrd="0" presId="urn:microsoft.com/office/officeart/2008/layout/CircleAccentTimeline"/>
    <dgm:cxn modelId="{55A1E368-767A-4ADC-8271-06E545F13D11}" type="presParOf" srcId="{33E06408-2B7F-448C-9651-C481C948E4C6}" destId="{868F368A-9506-42E2-BEF7-A04EE870FAEB}" srcOrd="1" destOrd="0" presId="urn:microsoft.com/office/officeart/2008/layout/CircleAccentTimeline"/>
    <dgm:cxn modelId="{3027ACA2-6F8E-4FC6-BA4B-5769FCF34572}" type="presParOf" srcId="{33E06408-2B7F-448C-9651-C481C948E4C6}" destId="{B6FD9637-4430-4739-9F76-8F46946F7647}" srcOrd="2" destOrd="0" presId="urn:microsoft.com/office/officeart/2008/layout/CircleAccentTimeline"/>
    <dgm:cxn modelId="{CBBAF44A-B273-4FD4-ACE3-569F06E4994C}" type="presParOf" srcId="{49DEE16F-F004-4F1B-98A7-12ED1A979704}" destId="{AE177CB9-3F43-492E-9DDE-86EA39092F7C}" srcOrd="13" destOrd="0" presId="urn:microsoft.com/office/officeart/2008/layout/CircleAccentTimeline"/>
    <dgm:cxn modelId="{42A1B050-15F1-4520-AB36-E1D588F9F9F7}" type="presParOf" srcId="{49DEE16F-F004-4F1B-98A7-12ED1A979704}" destId="{6F0EFF1C-3A78-4C4C-BD7B-3065EF93A8E5}" srcOrd="14" destOrd="0" presId="urn:microsoft.com/office/officeart/2008/layout/CircleAccentTimeline"/>
    <dgm:cxn modelId="{D96B1819-9A79-4EB6-AACC-988362243A5E}" type="presParOf" srcId="{49DEE16F-F004-4F1B-98A7-12ED1A979704}" destId="{7451594B-133E-4597-A43F-CF7F1A5D2F7E}" srcOrd="15" destOrd="0" presId="urn:microsoft.com/office/officeart/2008/layout/CircleAccentTimeline"/>
    <dgm:cxn modelId="{B70D6FC4-1FE5-4702-A9CA-6782F206BD1D}" type="presParOf" srcId="{7451594B-133E-4597-A43F-CF7F1A5D2F7E}" destId="{9DC0D019-4C12-4080-9F97-04D524336CD3}" srcOrd="0" destOrd="0" presId="urn:microsoft.com/office/officeart/2008/layout/CircleAccentTimeline"/>
    <dgm:cxn modelId="{2ECB40E7-ECA3-441A-B8DF-902F3B65D7B6}" type="presParOf" srcId="{7451594B-133E-4597-A43F-CF7F1A5D2F7E}" destId="{D3EA83BA-B4C2-408A-B35C-9F5A8C0D9012}" srcOrd="1" destOrd="0" presId="urn:microsoft.com/office/officeart/2008/layout/CircleAccentTimeline"/>
    <dgm:cxn modelId="{86FA384B-8E54-41E4-AE33-352AA67EE034}" type="presParOf" srcId="{7451594B-133E-4597-A43F-CF7F1A5D2F7E}" destId="{99D74D44-C7CE-4708-AB47-46C5ADF56C6E}" srcOrd="2" destOrd="0" presId="urn:microsoft.com/office/officeart/2008/layout/CircleAccentTimeline"/>
    <dgm:cxn modelId="{A4C8A6E5-73E6-48BC-A860-6558DD308D27}" type="presParOf" srcId="{49DEE16F-F004-4F1B-98A7-12ED1A979704}" destId="{6F71E0E3-956F-4C14-8E20-010A8271E720}" srcOrd="16" destOrd="0" presId="urn:microsoft.com/office/officeart/2008/layout/CircleAccentTimeline"/>
    <dgm:cxn modelId="{2C8F1817-0428-4D05-B4EB-6E4C06D24EB5}" type="presParOf" srcId="{49DEE16F-F004-4F1B-98A7-12ED1A979704}" destId="{073C7B21-F726-4EBE-A3DB-71DB6000494B}" srcOrd="17" destOrd="0" presId="urn:microsoft.com/office/officeart/2008/layout/CircleAccentTimeline"/>
    <dgm:cxn modelId="{5380DE3B-3F27-431F-9FC0-B296F8CE7CD8}" type="presParOf" srcId="{49DEE16F-F004-4F1B-98A7-12ED1A979704}" destId="{F02CE64E-7A56-4EC2-879D-0E37A4F821F0}" srcOrd="18" destOrd="0" presId="urn:microsoft.com/office/officeart/2008/layout/CircleAccentTimeline"/>
    <dgm:cxn modelId="{1E5A376C-D7D4-49BD-B709-8CCC3F3F9633}" type="presParOf" srcId="{49DEE16F-F004-4F1B-98A7-12ED1A979704}" destId="{F88B26BC-7944-4C2F-9B00-363A4A940BC7}" srcOrd="19" destOrd="0" presId="urn:microsoft.com/office/officeart/2008/layout/CircleAccentTimeline"/>
    <dgm:cxn modelId="{B191256B-B839-4C37-9586-555522A63809}" type="presParOf" srcId="{F88B26BC-7944-4C2F-9B00-363A4A940BC7}" destId="{5C9A40C9-0246-44B8-82D2-D0A9A9F19C19}" srcOrd="0" destOrd="0" presId="urn:microsoft.com/office/officeart/2008/layout/CircleAccentTimeline"/>
    <dgm:cxn modelId="{1866EDD4-7B98-48C9-9361-6194C49C66B7}" type="presParOf" srcId="{F88B26BC-7944-4C2F-9B00-363A4A940BC7}" destId="{15F8C42A-EEC1-48A3-8318-0F8F9F7B72DF}" srcOrd="1" destOrd="0" presId="urn:microsoft.com/office/officeart/2008/layout/CircleAccentTimeline"/>
    <dgm:cxn modelId="{97E72AFB-5C02-491C-8BF2-C928F9AFA89C}" type="presParOf" srcId="{F88B26BC-7944-4C2F-9B00-363A4A940BC7}" destId="{4D276100-1524-4EC2-875D-2400E26A0D38}" srcOrd="2" destOrd="0" presId="urn:microsoft.com/office/officeart/2008/layout/CircleAccentTimeline"/>
    <dgm:cxn modelId="{A52C829F-7D19-4ED8-93C3-669DB9297A4F}" type="presParOf" srcId="{49DEE16F-F004-4F1B-98A7-12ED1A979704}" destId="{E002C9E9-C90E-4B61-9C3E-33C1E86A30BB}" srcOrd="20" destOrd="0" presId="urn:microsoft.com/office/officeart/2008/layout/CircleAccentTimeline"/>
    <dgm:cxn modelId="{91A2E484-DCB2-42D9-A149-9C49227CBB54}" type="presParOf" srcId="{49DEE16F-F004-4F1B-98A7-12ED1A979704}" destId="{FEED8CBE-171B-41CD-B26D-A5A7E5B6B2AE}" srcOrd="21" destOrd="0" presId="urn:microsoft.com/office/officeart/2008/layout/CircleAccentTimeline"/>
    <dgm:cxn modelId="{D882D6FD-05DC-418E-87CB-28ED1CE1EB54}" type="presParOf" srcId="{49DEE16F-F004-4F1B-98A7-12ED1A979704}" destId="{E4F07139-1093-494B-BD1F-9FFE29A06A29}" srcOrd="22" destOrd="0" presId="urn:microsoft.com/office/officeart/2008/layout/CircleAccentTimeline"/>
    <dgm:cxn modelId="{22DE277E-44B3-4C59-B15F-EAE95DABD8F7}" type="presParOf" srcId="{49DEE16F-F004-4F1B-98A7-12ED1A979704}" destId="{5FD1744B-77C2-4B9C-879D-1FB725F24355}" srcOrd="23" destOrd="0" presId="urn:microsoft.com/office/officeart/2008/layout/CircleAccentTimeline"/>
    <dgm:cxn modelId="{49177D66-4B76-476F-B0AF-836A1FEEB0D5}" type="presParOf" srcId="{5FD1744B-77C2-4B9C-879D-1FB725F24355}" destId="{8DED0350-17E0-4506-A979-647E26B76092}" srcOrd="0" destOrd="0" presId="urn:microsoft.com/office/officeart/2008/layout/CircleAccentTimeline"/>
    <dgm:cxn modelId="{0FE323CD-BAAA-4EE4-A8CA-02ABCC117C67}" type="presParOf" srcId="{5FD1744B-77C2-4B9C-879D-1FB725F24355}" destId="{2C26BD96-C58C-4458-9285-98C8A78811B2}" srcOrd="1" destOrd="0" presId="urn:microsoft.com/office/officeart/2008/layout/CircleAccentTimeline"/>
    <dgm:cxn modelId="{C9B7A10D-4F21-4384-961F-7F8F39BAC0A0}" type="presParOf" srcId="{5FD1744B-77C2-4B9C-879D-1FB725F24355}" destId="{F1ADFEAF-52BC-42C4-BD87-478EDBE96AA7}" srcOrd="2" destOrd="0" presId="urn:microsoft.com/office/officeart/2008/layout/CircleAccentTimeline"/>
    <dgm:cxn modelId="{BFF4A019-295E-4E2D-B00A-90D0030A43D5}" type="presParOf" srcId="{49DEE16F-F004-4F1B-98A7-12ED1A979704}" destId="{AAAA56BA-3ABC-4B30-B767-4F07C949798D}" srcOrd="24" destOrd="0" presId="urn:microsoft.com/office/officeart/2008/layout/CircleAccentTimeline"/>
    <dgm:cxn modelId="{FB760D4F-6FC4-47FA-9253-D01ED8509503}" type="presParOf" srcId="{49DEE16F-F004-4F1B-98A7-12ED1A979704}" destId="{5913AAD9-AC31-4E94-90BB-CFF80FCF3B29}" srcOrd="25" destOrd="0" presId="urn:microsoft.com/office/officeart/2008/layout/CircleAccentTimeline"/>
    <dgm:cxn modelId="{2A5C50FA-7210-4B22-817D-8F917FB70C0C}" type="presParOf" srcId="{49DEE16F-F004-4F1B-98A7-12ED1A979704}" destId="{621461D2-D15F-4083-9E42-FBCC39C2F16D}" srcOrd="26" destOrd="0" presId="urn:microsoft.com/office/officeart/2008/layout/CircleAccentTimeline"/>
    <dgm:cxn modelId="{B06401E4-10A6-4A04-B638-CB16662A76FB}" type="presParOf" srcId="{621461D2-D15F-4083-9E42-FBCC39C2F16D}" destId="{465619FD-9BE2-4340-BDF3-9E3A1A93AE24}" srcOrd="0" destOrd="0" presId="urn:microsoft.com/office/officeart/2008/layout/CircleAccentTimeline"/>
    <dgm:cxn modelId="{2F10A537-5EF0-49B6-9145-65B2CFC13F8E}" type="presParOf" srcId="{621461D2-D15F-4083-9E42-FBCC39C2F16D}" destId="{8F24E62F-CD7D-4275-987D-628243E642D8}" srcOrd="1" destOrd="0" presId="urn:microsoft.com/office/officeart/2008/layout/CircleAccentTimeline"/>
    <dgm:cxn modelId="{28CC7549-F663-4321-9E00-B9DF750A42BB}" type="presParOf" srcId="{621461D2-D15F-4083-9E42-FBCC39C2F16D}" destId="{1C538D15-60EE-48CB-B617-9DB73EEA161A}" srcOrd="2" destOrd="0" presId="urn:microsoft.com/office/officeart/2008/layout/CircleAccentTimeline"/>
    <dgm:cxn modelId="{B5FD0708-2020-4951-B386-C4A517F9789D}" type="presParOf" srcId="{49DEE16F-F004-4F1B-98A7-12ED1A979704}" destId="{82362852-AAF9-4B30-9984-549F1D40FF63}" srcOrd="27" destOrd="0" presId="urn:microsoft.com/office/officeart/2008/layout/CircleAccentTimeline"/>
    <dgm:cxn modelId="{E27E5A04-4EB3-4DA7-960C-1865B8BA8AD2}" type="presParOf" srcId="{49DEE16F-F004-4F1B-98A7-12ED1A979704}" destId="{E3344337-61C7-461D-8A3F-BE4FA469C5FD}" srcOrd="28" destOrd="0" presId="urn:microsoft.com/office/officeart/2008/layout/CircleAccentTimeline"/>
    <dgm:cxn modelId="{2E66ED00-B76C-4079-AA80-1E938010583F}" type="presParOf" srcId="{49DEE16F-F004-4F1B-98A7-12ED1A979704}" destId="{F930CBD1-E9B7-4059-B8F3-C2B72B647ED9}" srcOrd="29" destOrd="0" presId="urn:microsoft.com/office/officeart/2008/layout/CircleAccentTimeline"/>
    <dgm:cxn modelId="{25C4B7A9-4D3E-4C69-BA74-8C8D035B813B}" type="presParOf" srcId="{49DEE16F-F004-4F1B-98A7-12ED1A979704}" destId="{002E0B33-42B1-49E0-9B77-028BB6FFC2EF}" srcOrd="30" destOrd="0" presId="urn:microsoft.com/office/officeart/2008/layout/CircleAccentTimeline"/>
    <dgm:cxn modelId="{410D1241-4325-4B77-97BD-AD609BA22B5E}" type="presParOf" srcId="{002E0B33-42B1-49E0-9B77-028BB6FFC2EF}" destId="{35EEFB87-79E0-4B57-94BE-59D235975BD2}" srcOrd="0" destOrd="0" presId="urn:microsoft.com/office/officeart/2008/layout/CircleAccentTimeline"/>
    <dgm:cxn modelId="{4B1CB951-E91E-43BE-BD1A-1FE3E938F5EE}" type="presParOf" srcId="{002E0B33-42B1-49E0-9B77-028BB6FFC2EF}" destId="{D25CC1AD-17EF-445C-905E-7C06B370DC4E}" srcOrd="1" destOrd="0" presId="urn:microsoft.com/office/officeart/2008/layout/CircleAccentTimeline"/>
    <dgm:cxn modelId="{B2DCC348-7A41-410F-9A2C-ABBBBA584E86}" type="presParOf" srcId="{002E0B33-42B1-49E0-9B77-028BB6FFC2EF}" destId="{378A0521-1E8D-435A-BFA2-A34B692601A0}" srcOrd="2" destOrd="0" presId="urn:microsoft.com/office/officeart/2008/layout/CircleAccentTimeline"/>
    <dgm:cxn modelId="{15186848-4194-4C1D-8295-72B41135A0FA}" type="presParOf" srcId="{49DEE16F-F004-4F1B-98A7-12ED1A979704}" destId="{2B0C4064-33B3-41B6-BD43-5BBD967CE276}" srcOrd="31" destOrd="0" presId="urn:microsoft.com/office/officeart/2008/layout/CircleAccentTimeline"/>
    <dgm:cxn modelId="{04FC0B2E-F15F-47F5-A74F-9ADAEBC35DCE}" type="presParOf" srcId="{49DEE16F-F004-4F1B-98A7-12ED1A979704}" destId="{0D66EFB7-F39D-4BC9-A0B0-ACB2CE674FC7}" srcOrd="32" destOrd="0" presId="urn:microsoft.com/office/officeart/2008/layout/CircleAccentTimeline"/>
    <dgm:cxn modelId="{FD5C4B5A-5C68-4F73-8336-57390AF453FD}" type="presParOf" srcId="{49DEE16F-F004-4F1B-98A7-12ED1A979704}" destId="{C2FBF96F-A704-4259-8002-1AA8533C9686}" srcOrd="33" destOrd="0" presId="urn:microsoft.com/office/officeart/2008/layout/CircleAccentTimeline"/>
    <dgm:cxn modelId="{E9586B60-FF0F-472C-8740-D634BB6F0365}" type="presParOf" srcId="{C2FBF96F-A704-4259-8002-1AA8533C9686}" destId="{22481CCE-1B8E-4331-8D99-CFF0181A2BA9}" srcOrd="0" destOrd="0" presId="urn:microsoft.com/office/officeart/2008/layout/CircleAccentTimeline"/>
    <dgm:cxn modelId="{B5284401-9760-4D90-8EE7-58DD55369357}" type="presParOf" srcId="{C2FBF96F-A704-4259-8002-1AA8533C9686}" destId="{411D4889-4448-441C-B32D-709A334FC114}" srcOrd="1" destOrd="0" presId="urn:microsoft.com/office/officeart/2008/layout/CircleAccentTimeline"/>
    <dgm:cxn modelId="{54491794-D589-459E-89A5-FA1865403749}" type="presParOf" srcId="{C2FBF96F-A704-4259-8002-1AA8533C9686}" destId="{A604C01D-D423-4BB8-99B3-8723FCA359D9}" srcOrd="2" destOrd="0" presId="urn:microsoft.com/office/officeart/2008/layout/CircleAccentTimeline"/>
    <dgm:cxn modelId="{5D247BBD-DB02-4006-B2C1-04AE35BC5EEF}" type="presParOf" srcId="{49DEE16F-F004-4F1B-98A7-12ED1A979704}" destId="{C0F32ECE-A823-4B07-822C-435DA62F28E7}" srcOrd="34" destOrd="0" presId="urn:microsoft.com/office/officeart/2008/layout/CircleAccentTimeline"/>
    <dgm:cxn modelId="{7EB0A266-6C33-439B-B0D0-8C17789CF363}" type="presParOf" srcId="{49DEE16F-F004-4F1B-98A7-12ED1A979704}" destId="{1C940DA6-4135-4EC4-BC12-4194EA3EF469}" srcOrd="35" destOrd="0" presId="urn:microsoft.com/office/officeart/2008/layout/CircleAccentTimeline"/>
    <dgm:cxn modelId="{E47E51F9-5C36-45EB-BBAE-667791ABEFFD}" type="presParOf" srcId="{49DEE16F-F004-4F1B-98A7-12ED1A979704}" destId="{C00421AB-83AA-4EB5-AE08-9B098588CF44}" srcOrd="36" destOrd="0" presId="urn:microsoft.com/office/officeart/2008/layout/CircleAccentTimeline"/>
    <dgm:cxn modelId="{9F012696-39B4-4740-9F16-063087937C1F}" type="presParOf" srcId="{49DEE16F-F004-4F1B-98A7-12ED1A979704}" destId="{D1BFA658-1FCD-4163-81AE-F67F905343C9}" srcOrd="37" destOrd="0" presId="urn:microsoft.com/office/officeart/2008/layout/CircleAccentTimeline"/>
    <dgm:cxn modelId="{B92635EF-C46A-4FB8-8D31-B2232B853AF3}" type="presParOf" srcId="{D1BFA658-1FCD-4163-81AE-F67F905343C9}" destId="{75E694EE-5402-4D40-B82F-BC3ECB34B0D8}" srcOrd="0" destOrd="0" presId="urn:microsoft.com/office/officeart/2008/layout/CircleAccentTimeline"/>
    <dgm:cxn modelId="{7981335E-1A69-43FD-BFA3-3FF678E38A1A}" type="presParOf" srcId="{D1BFA658-1FCD-4163-81AE-F67F905343C9}" destId="{C8FF012D-6268-4F13-83B4-C62C5C840CFF}" srcOrd="1" destOrd="0" presId="urn:microsoft.com/office/officeart/2008/layout/CircleAccentTimeline"/>
    <dgm:cxn modelId="{59DA2A1A-AF9F-4119-B9F4-E66FBCD1428B}" type="presParOf" srcId="{D1BFA658-1FCD-4163-81AE-F67F905343C9}" destId="{F5E3C78E-E373-45BB-AF2A-5468BAFB2B62}" srcOrd="2" destOrd="0" presId="urn:microsoft.com/office/officeart/2008/layout/CircleAccentTimeline"/>
    <dgm:cxn modelId="{EA12E5DD-428F-494A-B9A7-B87BC33A16B0}" type="presParOf" srcId="{49DEE16F-F004-4F1B-98A7-12ED1A979704}" destId="{A664E3A1-1E0D-4674-82FA-403D5C37EF46}" srcOrd="38" destOrd="0" presId="urn:microsoft.com/office/officeart/2008/layout/CircleAccentTimeline"/>
    <dgm:cxn modelId="{8D63FC1A-2950-4BCD-9EB8-C5ED9DEB7A86}" type="presParOf" srcId="{49DEE16F-F004-4F1B-98A7-12ED1A979704}" destId="{1C4CBE9C-CBE6-4DAB-9AA8-AADA88D13929}" srcOrd="39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46259D-AF06-46A4-9A7C-EC829148BF58}" type="doc">
      <dgm:prSet loTypeId="urn:microsoft.com/office/officeart/2008/layout/CircleAccentTimeline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83DF6888-D407-4D09-A513-BE26E5DC07E9}">
      <dgm:prSet phldrT="[Texto]" custT="1"/>
      <dgm:spPr/>
      <dgm:t>
        <a:bodyPr/>
        <a:lstStyle/>
        <a:p>
          <a:r>
            <a:rPr lang="es-ES" sz="2000" b="1" dirty="0"/>
            <a:t>Proceso participativo</a:t>
          </a:r>
          <a:endParaRPr lang="es-CL" sz="2000" b="1" dirty="0"/>
        </a:p>
      </dgm:t>
    </dgm:pt>
    <dgm:pt modelId="{38BA4901-BD0E-4230-A909-FB69463CBB52}" type="parTrans" cxnId="{DC7FD12B-5FDA-4FDD-A554-28E43FB467B6}">
      <dgm:prSet/>
      <dgm:spPr/>
      <dgm:t>
        <a:bodyPr/>
        <a:lstStyle/>
        <a:p>
          <a:endParaRPr lang="es-CL"/>
        </a:p>
      </dgm:t>
    </dgm:pt>
    <dgm:pt modelId="{05149150-1313-437A-94EF-30615AF9F6ED}" type="sibTrans" cxnId="{DC7FD12B-5FDA-4FDD-A554-28E43FB467B6}">
      <dgm:prSet/>
      <dgm:spPr/>
      <dgm:t>
        <a:bodyPr/>
        <a:lstStyle/>
        <a:p>
          <a:endParaRPr lang="es-CL"/>
        </a:p>
      </dgm:t>
    </dgm:pt>
    <dgm:pt modelId="{8B620E47-49B4-402F-B32D-54E77D01B37E}">
      <dgm:prSet phldrT="[Texto]" custT="1"/>
      <dgm:spPr/>
      <dgm:t>
        <a:bodyPr/>
        <a:lstStyle/>
        <a:p>
          <a:r>
            <a:rPr lang="es-ES" sz="1900" dirty="0"/>
            <a:t>Participación ciudadana</a:t>
          </a:r>
          <a:endParaRPr lang="es-CL" sz="1900" dirty="0"/>
        </a:p>
      </dgm:t>
    </dgm:pt>
    <dgm:pt modelId="{66921D2E-B138-4FBC-8B85-8BCAB9A9C8D2}" type="parTrans" cxnId="{1CAD23F9-0FC6-455A-B7DD-0A7E50255DB8}">
      <dgm:prSet/>
      <dgm:spPr/>
      <dgm:t>
        <a:bodyPr/>
        <a:lstStyle/>
        <a:p>
          <a:endParaRPr lang="es-CL"/>
        </a:p>
      </dgm:t>
    </dgm:pt>
    <dgm:pt modelId="{E69DCFB3-83EE-4A1B-A180-0AA62168FC9D}" type="sibTrans" cxnId="{1CAD23F9-0FC6-455A-B7DD-0A7E50255DB8}">
      <dgm:prSet/>
      <dgm:spPr/>
      <dgm:t>
        <a:bodyPr/>
        <a:lstStyle/>
        <a:p>
          <a:endParaRPr lang="es-CL"/>
        </a:p>
      </dgm:t>
    </dgm:pt>
    <dgm:pt modelId="{E4BAFBE8-9B06-4B3D-B0C5-ADEE66B7D64E}">
      <dgm:prSet phldrT="[Texto]" custT="1"/>
      <dgm:spPr/>
      <dgm:t>
        <a:bodyPr/>
        <a:lstStyle/>
        <a:p>
          <a:r>
            <a:rPr lang="es-ES" sz="1900" baseline="0" dirty="0"/>
            <a:t>Definición de conceptos energéticos, lineamientos </a:t>
          </a:r>
          <a:endParaRPr lang="es-CL" sz="1900" dirty="0"/>
        </a:p>
      </dgm:t>
    </dgm:pt>
    <dgm:pt modelId="{CFC2C4D7-C278-482D-B2B2-DE062068A5C5}" type="parTrans" cxnId="{60C7360E-0D17-4404-844C-77B660EDCE63}">
      <dgm:prSet/>
      <dgm:spPr/>
      <dgm:t>
        <a:bodyPr/>
        <a:lstStyle/>
        <a:p>
          <a:endParaRPr lang="es-CL"/>
        </a:p>
      </dgm:t>
    </dgm:pt>
    <dgm:pt modelId="{0BB35A22-DA0C-4540-A617-8745EF371760}" type="sibTrans" cxnId="{60C7360E-0D17-4404-844C-77B660EDCE63}">
      <dgm:prSet/>
      <dgm:spPr/>
      <dgm:t>
        <a:bodyPr/>
        <a:lstStyle/>
        <a:p>
          <a:endParaRPr lang="es-CL"/>
        </a:p>
      </dgm:t>
    </dgm:pt>
    <dgm:pt modelId="{B03B2F36-12D3-4889-B6EF-81B4CCE0996D}">
      <dgm:prSet phldrT="[Texto]" custT="1"/>
      <dgm:spPr/>
      <dgm:t>
        <a:bodyPr/>
        <a:lstStyle/>
        <a:p>
          <a:r>
            <a:rPr lang="es-ES" sz="2000" b="1" dirty="0"/>
            <a:t>Plan de Acción de EEL</a:t>
          </a:r>
          <a:endParaRPr lang="es-CL" sz="2000" b="1" dirty="0"/>
        </a:p>
      </dgm:t>
    </dgm:pt>
    <dgm:pt modelId="{F5F17058-5101-4DDB-9268-29368CFE8A76}" type="parTrans" cxnId="{72449230-6081-4F9F-8768-5B69B61F6A12}">
      <dgm:prSet/>
      <dgm:spPr/>
      <dgm:t>
        <a:bodyPr/>
        <a:lstStyle/>
        <a:p>
          <a:endParaRPr lang="es-CL"/>
        </a:p>
      </dgm:t>
    </dgm:pt>
    <dgm:pt modelId="{2565200E-91BB-4080-BE3F-B349607DC494}" type="sibTrans" cxnId="{72449230-6081-4F9F-8768-5B69B61F6A12}">
      <dgm:prSet/>
      <dgm:spPr/>
      <dgm:t>
        <a:bodyPr/>
        <a:lstStyle/>
        <a:p>
          <a:endParaRPr lang="es-CL"/>
        </a:p>
      </dgm:t>
    </dgm:pt>
    <dgm:pt modelId="{4118CD28-CD6F-4713-BC95-30F71EA89077}">
      <dgm:prSet phldrT="[Texto]"/>
      <dgm:spPr/>
      <dgm:t>
        <a:bodyPr/>
        <a:lstStyle/>
        <a:p>
          <a:r>
            <a:rPr lang="es-ES" dirty="0"/>
            <a:t>Visión</a:t>
          </a:r>
          <a:r>
            <a:rPr lang="es-ES" baseline="0" dirty="0"/>
            <a:t> Energética</a:t>
          </a:r>
          <a:endParaRPr lang="es-CL" dirty="0"/>
        </a:p>
      </dgm:t>
    </dgm:pt>
    <dgm:pt modelId="{02BA38E8-D5D7-4FB4-9742-2FB8E9ED50B4}" type="parTrans" cxnId="{801799ED-AADA-424C-8C04-7DE45BA46EAE}">
      <dgm:prSet/>
      <dgm:spPr/>
      <dgm:t>
        <a:bodyPr/>
        <a:lstStyle/>
        <a:p>
          <a:endParaRPr lang="es-CL"/>
        </a:p>
      </dgm:t>
    </dgm:pt>
    <dgm:pt modelId="{226EAE0C-2FC0-4FB6-937C-507A4E3BAE20}" type="sibTrans" cxnId="{801799ED-AADA-424C-8C04-7DE45BA46EAE}">
      <dgm:prSet/>
      <dgm:spPr/>
      <dgm:t>
        <a:bodyPr/>
        <a:lstStyle/>
        <a:p>
          <a:endParaRPr lang="es-CL"/>
        </a:p>
      </dgm:t>
    </dgm:pt>
    <dgm:pt modelId="{E491F227-3B37-47A4-B704-553200967368}">
      <dgm:prSet phldrT="[Texto]"/>
      <dgm:spPr/>
      <dgm:t>
        <a:bodyPr/>
        <a:lstStyle/>
        <a:p>
          <a:r>
            <a:rPr lang="es-ES" dirty="0"/>
            <a:t>Objetivos y metas</a:t>
          </a:r>
          <a:endParaRPr lang="es-CL" dirty="0"/>
        </a:p>
      </dgm:t>
    </dgm:pt>
    <dgm:pt modelId="{6C569E01-6BE8-4A46-BCA7-6A0813F49470}" type="parTrans" cxnId="{D54AB383-F9C2-4975-86E1-343B1FA3D660}">
      <dgm:prSet/>
      <dgm:spPr/>
      <dgm:t>
        <a:bodyPr/>
        <a:lstStyle/>
        <a:p>
          <a:endParaRPr lang="es-CL"/>
        </a:p>
      </dgm:t>
    </dgm:pt>
    <dgm:pt modelId="{3185B1CF-326F-4F10-B845-989E7F58F254}" type="sibTrans" cxnId="{D54AB383-F9C2-4975-86E1-343B1FA3D660}">
      <dgm:prSet/>
      <dgm:spPr/>
      <dgm:t>
        <a:bodyPr/>
        <a:lstStyle/>
        <a:p>
          <a:endParaRPr lang="es-CL"/>
        </a:p>
      </dgm:t>
    </dgm:pt>
    <dgm:pt modelId="{A81A0B66-7EE9-4CF5-B2CE-0F468DAD4610}">
      <dgm:prSet custT="1"/>
      <dgm:spPr/>
      <dgm:t>
        <a:bodyPr/>
        <a:lstStyle/>
        <a:p>
          <a:r>
            <a:rPr lang="es-ES" sz="2000" b="1" dirty="0"/>
            <a:t>Cartera de Proyectos</a:t>
          </a:r>
          <a:endParaRPr lang="es-CL" sz="2000" b="1" dirty="0"/>
        </a:p>
      </dgm:t>
    </dgm:pt>
    <dgm:pt modelId="{7DF5B53E-7D84-4D4D-8B86-40C63DDF5006}" type="parTrans" cxnId="{56155E72-9840-4C87-98FE-8E91BFB49942}">
      <dgm:prSet/>
      <dgm:spPr/>
      <dgm:t>
        <a:bodyPr/>
        <a:lstStyle/>
        <a:p>
          <a:endParaRPr lang="es-CL"/>
        </a:p>
      </dgm:t>
    </dgm:pt>
    <dgm:pt modelId="{8F12FEF5-2A41-406A-90C1-E7E490095AFC}" type="sibTrans" cxnId="{56155E72-9840-4C87-98FE-8E91BFB49942}">
      <dgm:prSet/>
      <dgm:spPr/>
      <dgm:t>
        <a:bodyPr/>
        <a:lstStyle/>
        <a:p>
          <a:endParaRPr lang="es-CL"/>
        </a:p>
      </dgm:t>
    </dgm:pt>
    <dgm:pt modelId="{86D236FA-0764-4BE6-8558-6839D8C93CCF}">
      <dgm:prSet/>
      <dgm:spPr/>
      <dgm:t>
        <a:bodyPr/>
        <a:lstStyle/>
        <a:p>
          <a:r>
            <a:rPr lang="es-ES" dirty="0"/>
            <a:t>Cartera por categoría  </a:t>
          </a:r>
          <a:endParaRPr lang="es-CL" dirty="0"/>
        </a:p>
      </dgm:t>
    </dgm:pt>
    <dgm:pt modelId="{DC3FC925-6B93-427C-AAC2-4A855D27CDB4}" type="parTrans" cxnId="{0CF1DA1C-312D-40FB-9982-2A2E9A8A0DCA}">
      <dgm:prSet/>
      <dgm:spPr/>
      <dgm:t>
        <a:bodyPr/>
        <a:lstStyle/>
        <a:p>
          <a:endParaRPr lang="es-CL"/>
        </a:p>
      </dgm:t>
    </dgm:pt>
    <dgm:pt modelId="{CF133352-D831-485E-8C0B-E4A1C49E1D44}" type="sibTrans" cxnId="{0CF1DA1C-312D-40FB-9982-2A2E9A8A0DCA}">
      <dgm:prSet/>
      <dgm:spPr/>
      <dgm:t>
        <a:bodyPr/>
        <a:lstStyle/>
        <a:p>
          <a:endParaRPr lang="es-CL"/>
        </a:p>
      </dgm:t>
    </dgm:pt>
    <dgm:pt modelId="{88C2B275-7473-479C-AA77-6794D72C6FF0}">
      <dgm:prSet/>
      <dgm:spPr/>
      <dgm:t>
        <a:bodyPr/>
        <a:lstStyle/>
        <a:p>
          <a:r>
            <a:rPr lang="es-ES" dirty="0"/>
            <a:t>Matriz de seguimiento y control</a:t>
          </a:r>
          <a:endParaRPr lang="es-CL" dirty="0"/>
        </a:p>
      </dgm:t>
    </dgm:pt>
    <dgm:pt modelId="{054AC436-4573-4F6F-9F8F-ACC5CD6F1253}" type="parTrans" cxnId="{2126E5BC-F60C-44AF-AD0D-474B88290EB2}">
      <dgm:prSet/>
      <dgm:spPr/>
      <dgm:t>
        <a:bodyPr/>
        <a:lstStyle/>
        <a:p>
          <a:endParaRPr lang="es-CL"/>
        </a:p>
      </dgm:t>
    </dgm:pt>
    <dgm:pt modelId="{2F9BA586-0904-4888-9BD5-07630C3FA76C}" type="sibTrans" cxnId="{2126E5BC-F60C-44AF-AD0D-474B88290EB2}">
      <dgm:prSet/>
      <dgm:spPr/>
      <dgm:t>
        <a:bodyPr/>
        <a:lstStyle/>
        <a:p>
          <a:endParaRPr lang="es-CL"/>
        </a:p>
      </dgm:t>
    </dgm:pt>
    <dgm:pt modelId="{49DEE16F-F004-4F1B-98A7-12ED1A979704}" type="pres">
      <dgm:prSet presAssocID="{5946259D-AF06-46A4-9A7C-EC829148BF58}" presName="Name0" presStyleCnt="0">
        <dgm:presLayoutVars>
          <dgm:dir/>
        </dgm:presLayoutVars>
      </dgm:prSet>
      <dgm:spPr/>
    </dgm:pt>
    <dgm:pt modelId="{F431877F-16A0-4ACD-9A5D-A8453E4BC379}" type="pres">
      <dgm:prSet presAssocID="{83DF6888-D407-4D09-A513-BE26E5DC07E9}" presName="parComposite" presStyleCnt="0"/>
      <dgm:spPr/>
    </dgm:pt>
    <dgm:pt modelId="{9767FAF2-C012-4B6B-B7AB-E57296C50E7D}" type="pres">
      <dgm:prSet presAssocID="{83DF6888-D407-4D09-A513-BE26E5DC07E9}" presName="parBigCircle" presStyleLbl="node0" presStyleIdx="0" presStyleCnt="3"/>
      <dgm:spPr/>
    </dgm:pt>
    <dgm:pt modelId="{08D21120-A2ED-45AD-84CC-E049336CB694}" type="pres">
      <dgm:prSet presAssocID="{83DF6888-D407-4D09-A513-BE26E5DC07E9}" presName="parTx" presStyleLbl="revTx" presStyleIdx="0" presStyleCnt="15"/>
      <dgm:spPr/>
    </dgm:pt>
    <dgm:pt modelId="{5703BC4A-19D9-41CC-962E-04196A241DC3}" type="pres">
      <dgm:prSet presAssocID="{83DF6888-D407-4D09-A513-BE26E5DC07E9}" presName="bSpace" presStyleCnt="0"/>
      <dgm:spPr/>
    </dgm:pt>
    <dgm:pt modelId="{F2670258-4C20-4741-83AD-37DAD17D5298}" type="pres">
      <dgm:prSet presAssocID="{83DF6888-D407-4D09-A513-BE26E5DC07E9}" presName="parBackupNorm" presStyleCnt="0"/>
      <dgm:spPr/>
    </dgm:pt>
    <dgm:pt modelId="{318DF804-D72B-41D9-B0DA-555CA4494E2B}" type="pres">
      <dgm:prSet presAssocID="{05149150-1313-437A-94EF-30615AF9F6ED}" presName="parSpace" presStyleCnt="0"/>
      <dgm:spPr/>
    </dgm:pt>
    <dgm:pt modelId="{79BB6592-82F2-43B5-B3D5-B591603DA595}" type="pres">
      <dgm:prSet presAssocID="{8B620E47-49B4-402F-B32D-54E77D01B37E}" presName="desBackupLeftNorm" presStyleCnt="0"/>
      <dgm:spPr/>
    </dgm:pt>
    <dgm:pt modelId="{785A7A3C-C2FB-4F67-AF04-5B697BE51638}" type="pres">
      <dgm:prSet presAssocID="{8B620E47-49B4-402F-B32D-54E77D01B37E}" presName="desComposite" presStyleCnt="0"/>
      <dgm:spPr/>
    </dgm:pt>
    <dgm:pt modelId="{332ABA09-77BD-4223-9A29-A3644ABA481D}" type="pres">
      <dgm:prSet presAssocID="{8B620E47-49B4-402F-B32D-54E77D01B37E}" presName="desCircle" presStyleLbl="node1" presStyleIdx="0" presStyleCnt="6"/>
      <dgm:spPr/>
    </dgm:pt>
    <dgm:pt modelId="{63388F57-BEBA-4882-A29F-B7471BC48D62}" type="pres">
      <dgm:prSet presAssocID="{8B620E47-49B4-402F-B32D-54E77D01B37E}" presName="chTx" presStyleLbl="revTx" presStyleIdx="1" presStyleCnt="15"/>
      <dgm:spPr/>
    </dgm:pt>
    <dgm:pt modelId="{5EB5EA3C-DF71-4137-8280-42929A2F0511}" type="pres">
      <dgm:prSet presAssocID="{8B620E47-49B4-402F-B32D-54E77D01B37E}" presName="desTx" presStyleLbl="revTx" presStyleIdx="2" presStyleCnt="15">
        <dgm:presLayoutVars>
          <dgm:bulletEnabled val="1"/>
        </dgm:presLayoutVars>
      </dgm:prSet>
      <dgm:spPr/>
    </dgm:pt>
    <dgm:pt modelId="{B80824BA-D31C-4B89-9F57-CB0D71BCCE82}" type="pres">
      <dgm:prSet presAssocID="{8B620E47-49B4-402F-B32D-54E77D01B37E}" presName="desBackupRightNorm" presStyleCnt="0"/>
      <dgm:spPr/>
    </dgm:pt>
    <dgm:pt modelId="{803B3F0C-0464-4ED4-A788-3EE10111CEE7}" type="pres">
      <dgm:prSet presAssocID="{E69DCFB3-83EE-4A1B-A180-0AA62168FC9D}" presName="desSpace" presStyleCnt="0"/>
      <dgm:spPr/>
    </dgm:pt>
    <dgm:pt modelId="{304D63DB-462A-4757-A4C3-3110F5362920}" type="pres">
      <dgm:prSet presAssocID="{E4BAFBE8-9B06-4B3D-B0C5-ADEE66B7D64E}" presName="desBackupLeftNorm" presStyleCnt="0"/>
      <dgm:spPr/>
    </dgm:pt>
    <dgm:pt modelId="{F9850473-0DF3-41CF-A332-BC36536747F1}" type="pres">
      <dgm:prSet presAssocID="{E4BAFBE8-9B06-4B3D-B0C5-ADEE66B7D64E}" presName="desComposite" presStyleCnt="0"/>
      <dgm:spPr/>
    </dgm:pt>
    <dgm:pt modelId="{19C567D4-0A18-4EBD-80A4-46E8D7EC2635}" type="pres">
      <dgm:prSet presAssocID="{E4BAFBE8-9B06-4B3D-B0C5-ADEE66B7D64E}" presName="desCircle" presStyleLbl="node1" presStyleIdx="1" presStyleCnt="6"/>
      <dgm:spPr/>
    </dgm:pt>
    <dgm:pt modelId="{1EC9EF27-A14F-4A1F-B81A-809180789220}" type="pres">
      <dgm:prSet presAssocID="{E4BAFBE8-9B06-4B3D-B0C5-ADEE66B7D64E}" presName="chTx" presStyleLbl="revTx" presStyleIdx="3" presStyleCnt="15" custScaleX="129469"/>
      <dgm:spPr/>
    </dgm:pt>
    <dgm:pt modelId="{E6259EF0-8124-4A6E-B28A-BA7F251DA07B}" type="pres">
      <dgm:prSet presAssocID="{E4BAFBE8-9B06-4B3D-B0C5-ADEE66B7D64E}" presName="desTx" presStyleLbl="revTx" presStyleIdx="4" presStyleCnt="15">
        <dgm:presLayoutVars>
          <dgm:bulletEnabled val="1"/>
        </dgm:presLayoutVars>
      </dgm:prSet>
      <dgm:spPr/>
    </dgm:pt>
    <dgm:pt modelId="{7344E1A2-3152-469E-985F-13104CC372B7}" type="pres">
      <dgm:prSet presAssocID="{E4BAFBE8-9B06-4B3D-B0C5-ADEE66B7D64E}" presName="desBackupRightNorm" presStyleCnt="0"/>
      <dgm:spPr/>
    </dgm:pt>
    <dgm:pt modelId="{561E1DC7-8CA6-47C6-8261-A7EA6303E5FA}" type="pres">
      <dgm:prSet presAssocID="{0BB35A22-DA0C-4540-A617-8745EF371760}" presName="desSpace" presStyleCnt="0"/>
      <dgm:spPr/>
    </dgm:pt>
    <dgm:pt modelId="{7451594B-133E-4597-A43F-CF7F1A5D2F7E}" type="pres">
      <dgm:prSet presAssocID="{B03B2F36-12D3-4889-B6EF-81B4CCE0996D}" presName="parComposite" presStyleCnt="0"/>
      <dgm:spPr/>
    </dgm:pt>
    <dgm:pt modelId="{9DC0D019-4C12-4080-9F97-04D524336CD3}" type="pres">
      <dgm:prSet presAssocID="{B03B2F36-12D3-4889-B6EF-81B4CCE0996D}" presName="parBigCircle" presStyleLbl="node0" presStyleIdx="1" presStyleCnt="3"/>
      <dgm:spPr/>
    </dgm:pt>
    <dgm:pt modelId="{D3EA83BA-B4C2-408A-B35C-9F5A8C0D9012}" type="pres">
      <dgm:prSet presAssocID="{B03B2F36-12D3-4889-B6EF-81B4CCE0996D}" presName="parTx" presStyleLbl="revTx" presStyleIdx="5" presStyleCnt="15"/>
      <dgm:spPr/>
    </dgm:pt>
    <dgm:pt modelId="{99D74D44-C7CE-4708-AB47-46C5ADF56C6E}" type="pres">
      <dgm:prSet presAssocID="{B03B2F36-12D3-4889-B6EF-81B4CCE0996D}" presName="bSpace" presStyleCnt="0"/>
      <dgm:spPr/>
    </dgm:pt>
    <dgm:pt modelId="{6F71E0E3-956F-4C14-8E20-010A8271E720}" type="pres">
      <dgm:prSet presAssocID="{B03B2F36-12D3-4889-B6EF-81B4CCE0996D}" presName="parBackupNorm" presStyleCnt="0"/>
      <dgm:spPr/>
    </dgm:pt>
    <dgm:pt modelId="{073C7B21-F726-4EBE-A3DB-71DB6000494B}" type="pres">
      <dgm:prSet presAssocID="{2565200E-91BB-4080-BE3F-B349607DC494}" presName="parSpace" presStyleCnt="0"/>
      <dgm:spPr/>
    </dgm:pt>
    <dgm:pt modelId="{F02CE64E-7A56-4EC2-879D-0E37A4F821F0}" type="pres">
      <dgm:prSet presAssocID="{4118CD28-CD6F-4713-BC95-30F71EA89077}" presName="desBackupLeftNorm" presStyleCnt="0"/>
      <dgm:spPr/>
    </dgm:pt>
    <dgm:pt modelId="{F88B26BC-7944-4C2F-9B00-363A4A940BC7}" type="pres">
      <dgm:prSet presAssocID="{4118CD28-CD6F-4713-BC95-30F71EA89077}" presName="desComposite" presStyleCnt="0"/>
      <dgm:spPr/>
    </dgm:pt>
    <dgm:pt modelId="{5C9A40C9-0246-44B8-82D2-D0A9A9F19C19}" type="pres">
      <dgm:prSet presAssocID="{4118CD28-CD6F-4713-BC95-30F71EA89077}" presName="desCircle" presStyleLbl="node1" presStyleIdx="2" presStyleCnt="6"/>
      <dgm:spPr/>
    </dgm:pt>
    <dgm:pt modelId="{15F8C42A-EEC1-48A3-8318-0F8F9F7B72DF}" type="pres">
      <dgm:prSet presAssocID="{4118CD28-CD6F-4713-BC95-30F71EA89077}" presName="chTx" presStyleLbl="revTx" presStyleIdx="6" presStyleCnt="15"/>
      <dgm:spPr/>
    </dgm:pt>
    <dgm:pt modelId="{4D276100-1524-4EC2-875D-2400E26A0D38}" type="pres">
      <dgm:prSet presAssocID="{4118CD28-CD6F-4713-BC95-30F71EA89077}" presName="desTx" presStyleLbl="revTx" presStyleIdx="7" presStyleCnt="15">
        <dgm:presLayoutVars>
          <dgm:bulletEnabled val="1"/>
        </dgm:presLayoutVars>
      </dgm:prSet>
      <dgm:spPr/>
    </dgm:pt>
    <dgm:pt modelId="{E002C9E9-C90E-4B61-9C3E-33C1E86A30BB}" type="pres">
      <dgm:prSet presAssocID="{4118CD28-CD6F-4713-BC95-30F71EA89077}" presName="desBackupRightNorm" presStyleCnt="0"/>
      <dgm:spPr/>
    </dgm:pt>
    <dgm:pt modelId="{FEED8CBE-171B-41CD-B26D-A5A7E5B6B2AE}" type="pres">
      <dgm:prSet presAssocID="{226EAE0C-2FC0-4FB6-937C-507A4E3BAE20}" presName="desSpace" presStyleCnt="0"/>
      <dgm:spPr/>
    </dgm:pt>
    <dgm:pt modelId="{E4F07139-1093-494B-BD1F-9FFE29A06A29}" type="pres">
      <dgm:prSet presAssocID="{E491F227-3B37-47A4-B704-553200967368}" presName="desBackupLeftNorm" presStyleCnt="0"/>
      <dgm:spPr/>
    </dgm:pt>
    <dgm:pt modelId="{5FD1744B-77C2-4B9C-879D-1FB725F24355}" type="pres">
      <dgm:prSet presAssocID="{E491F227-3B37-47A4-B704-553200967368}" presName="desComposite" presStyleCnt="0"/>
      <dgm:spPr/>
    </dgm:pt>
    <dgm:pt modelId="{8DED0350-17E0-4506-A979-647E26B76092}" type="pres">
      <dgm:prSet presAssocID="{E491F227-3B37-47A4-B704-553200967368}" presName="desCircle" presStyleLbl="node1" presStyleIdx="3" presStyleCnt="6"/>
      <dgm:spPr/>
    </dgm:pt>
    <dgm:pt modelId="{2C26BD96-C58C-4458-9285-98C8A78811B2}" type="pres">
      <dgm:prSet presAssocID="{E491F227-3B37-47A4-B704-553200967368}" presName="chTx" presStyleLbl="revTx" presStyleIdx="8" presStyleCnt="15"/>
      <dgm:spPr/>
    </dgm:pt>
    <dgm:pt modelId="{F1ADFEAF-52BC-42C4-BD87-478EDBE96AA7}" type="pres">
      <dgm:prSet presAssocID="{E491F227-3B37-47A4-B704-553200967368}" presName="desTx" presStyleLbl="revTx" presStyleIdx="9" presStyleCnt="15">
        <dgm:presLayoutVars>
          <dgm:bulletEnabled val="1"/>
        </dgm:presLayoutVars>
      </dgm:prSet>
      <dgm:spPr/>
    </dgm:pt>
    <dgm:pt modelId="{AAAA56BA-3ABC-4B30-B767-4F07C949798D}" type="pres">
      <dgm:prSet presAssocID="{E491F227-3B37-47A4-B704-553200967368}" presName="desBackupRightNorm" presStyleCnt="0"/>
      <dgm:spPr/>
    </dgm:pt>
    <dgm:pt modelId="{5913AAD9-AC31-4E94-90BB-CFF80FCF3B29}" type="pres">
      <dgm:prSet presAssocID="{3185B1CF-326F-4F10-B845-989E7F58F254}" presName="desSpace" presStyleCnt="0"/>
      <dgm:spPr/>
    </dgm:pt>
    <dgm:pt modelId="{621461D2-D15F-4083-9E42-FBCC39C2F16D}" type="pres">
      <dgm:prSet presAssocID="{A81A0B66-7EE9-4CF5-B2CE-0F468DAD4610}" presName="parComposite" presStyleCnt="0"/>
      <dgm:spPr/>
    </dgm:pt>
    <dgm:pt modelId="{465619FD-9BE2-4340-BDF3-9E3A1A93AE24}" type="pres">
      <dgm:prSet presAssocID="{A81A0B66-7EE9-4CF5-B2CE-0F468DAD4610}" presName="parBigCircle" presStyleLbl="node0" presStyleIdx="2" presStyleCnt="3"/>
      <dgm:spPr/>
    </dgm:pt>
    <dgm:pt modelId="{8F24E62F-CD7D-4275-987D-628243E642D8}" type="pres">
      <dgm:prSet presAssocID="{A81A0B66-7EE9-4CF5-B2CE-0F468DAD4610}" presName="parTx" presStyleLbl="revTx" presStyleIdx="10" presStyleCnt="15"/>
      <dgm:spPr/>
    </dgm:pt>
    <dgm:pt modelId="{1C538D15-60EE-48CB-B617-9DB73EEA161A}" type="pres">
      <dgm:prSet presAssocID="{A81A0B66-7EE9-4CF5-B2CE-0F468DAD4610}" presName="bSpace" presStyleCnt="0"/>
      <dgm:spPr/>
    </dgm:pt>
    <dgm:pt modelId="{82362852-AAF9-4B30-9984-549F1D40FF63}" type="pres">
      <dgm:prSet presAssocID="{A81A0B66-7EE9-4CF5-B2CE-0F468DAD4610}" presName="parBackupNorm" presStyleCnt="0"/>
      <dgm:spPr/>
    </dgm:pt>
    <dgm:pt modelId="{E3344337-61C7-461D-8A3F-BE4FA469C5FD}" type="pres">
      <dgm:prSet presAssocID="{8F12FEF5-2A41-406A-90C1-E7E490095AFC}" presName="parSpace" presStyleCnt="0"/>
      <dgm:spPr/>
    </dgm:pt>
    <dgm:pt modelId="{F930CBD1-E9B7-4059-B8F3-C2B72B647ED9}" type="pres">
      <dgm:prSet presAssocID="{86D236FA-0764-4BE6-8558-6839D8C93CCF}" presName="desBackupLeftNorm" presStyleCnt="0"/>
      <dgm:spPr/>
    </dgm:pt>
    <dgm:pt modelId="{002E0B33-42B1-49E0-9B77-028BB6FFC2EF}" type="pres">
      <dgm:prSet presAssocID="{86D236FA-0764-4BE6-8558-6839D8C93CCF}" presName="desComposite" presStyleCnt="0"/>
      <dgm:spPr/>
    </dgm:pt>
    <dgm:pt modelId="{35EEFB87-79E0-4B57-94BE-59D235975BD2}" type="pres">
      <dgm:prSet presAssocID="{86D236FA-0764-4BE6-8558-6839D8C93CCF}" presName="desCircle" presStyleLbl="node1" presStyleIdx="4" presStyleCnt="6"/>
      <dgm:spPr/>
    </dgm:pt>
    <dgm:pt modelId="{D25CC1AD-17EF-445C-905E-7C06B370DC4E}" type="pres">
      <dgm:prSet presAssocID="{86D236FA-0764-4BE6-8558-6839D8C93CCF}" presName="chTx" presStyleLbl="revTx" presStyleIdx="11" presStyleCnt="15"/>
      <dgm:spPr/>
    </dgm:pt>
    <dgm:pt modelId="{378A0521-1E8D-435A-BFA2-A34B692601A0}" type="pres">
      <dgm:prSet presAssocID="{86D236FA-0764-4BE6-8558-6839D8C93CCF}" presName="desTx" presStyleLbl="revTx" presStyleIdx="12" presStyleCnt="15">
        <dgm:presLayoutVars>
          <dgm:bulletEnabled val="1"/>
        </dgm:presLayoutVars>
      </dgm:prSet>
      <dgm:spPr/>
    </dgm:pt>
    <dgm:pt modelId="{2B0C4064-33B3-41B6-BD43-5BBD967CE276}" type="pres">
      <dgm:prSet presAssocID="{86D236FA-0764-4BE6-8558-6839D8C93CCF}" presName="desBackupRightNorm" presStyleCnt="0"/>
      <dgm:spPr/>
    </dgm:pt>
    <dgm:pt modelId="{0D66EFB7-F39D-4BC9-A0B0-ACB2CE674FC7}" type="pres">
      <dgm:prSet presAssocID="{CF133352-D831-485E-8C0B-E4A1C49E1D44}" presName="desSpace" presStyleCnt="0"/>
      <dgm:spPr/>
    </dgm:pt>
    <dgm:pt modelId="{87611778-8BD3-4962-AE8E-491F08DE28A9}" type="pres">
      <dgm:prSet presAssocID="{88C2B275-7473-479C-AA77-6794D72C6FF0}" presName="desBackupLeftNorm" presStyleCnt="0"/>
      <dgm:spPr/>
    </dgm:pt>
    <dgm:pt modelId="{4263C470-687B-4EB7-9F87-E8BDD68FCCF1}" type="pres">
      <dgm:prSet presAssocID="{88C2B275-7473-479C-AA77-6794D72C6FF0}" presName="desComposite" presStyleCnt="0"/>
      <dgm:spPr/>
    </dgm:pt>
    <dgm:pt modelId="{7B25B572-3F95-4B0C-94E7-02B57EA0A520}" type="pres">
      <dgm:prSet presAssocID="{88C2B275-7473-479C-AA77-6794D72C6FF0}" presName="desCircle" presStyleLbl="node1" presStyleIdx="5" presStyleCnt="6"/>
      <dgm:spPr/>
    </dgm:pt>
    <dgm:pt modelId="{CC4076D5-D6B2-4901-8939-ED6DFC9F3CF2}" type="pres">
      <dgm:prSet presAssocID="{88C2B275-7473-479C-AA77-6794D72C6FF0}" presName="chTx" presStyleLbl="revTx" presStyleIdx="13" presStyleCnt="15"/>
      <dgm:spPr/>
    </dgm:pt>
    <dgm:pt modelId="{7178D9E8-88D9-4992-8946-E714C32E918C}" type="pres">
      <dgm:prSet presAssocID="{88C2B275-7473-479C-AA77-6794D72C6FF0}" presName="desTx" presStyleLbl="revTx" presStyleIdx="14" presStyleCnt="15">
        <dgm:presLayoutVars>
          <dgm:bulletEnabled val="1"/>
        </dgm:presLayoutVars>
      </dgm:prSet>
      <dgm:spPr/>
    </dgm:pt>
    <dgm:pt modelId="{EBBE6A34-BCB3-4EF9-AE6A-C8118E8AAF21}" type="pres">
      <dgm:prSet presAssocID="{88C2B275-7473-479C-AA77-6794D72C6FF0}" presName="desBackupRightNorm" presStyleCnt="0"/>
      <dgm:spPr/>
    </dgm:pt>
    <dgm:pt modelId="{3D82D780-0769-4D2C-BC01-B2003BFB469A}" type="pres">
      <dgm:prSet presAssocID="{2F9BA586-0904-4888-9BD5-07630C3FA76C}" presName="desSpace" presStyleCnt="0"/>
      <dgm:spPr/>
    </dgm:pt>
  </dgm:ptLst>
  <dgm:cxnLst>
    <dgm:cxn modelId="{60C7360E-0D17-4404-844C-77B660EDCE63}" srcId="{83DF6888-D407-4D09-A513-BE26E5DC07E9}" destId="{E4BAFBE8-9B06-4B3D-B0C5-ADEE66B7D64E}" srcOrd="1" destOrd="0" parTransId="{CFC2C4D7-C278-482D-B2B2-DE062068A5C5}" sibTransId="{0BB35A22-DA0C-4540-A617-8745EF371760}"/>
    <dgm:cxn modelId="{9AE88312-EE99-44D4-BE43-8BC80D7DDF2C}" type="presOf" srcId="{E4BAFBE8-9B06-4B3D-B0C5-ADEE66B7D64E}" destId="{1EC9EF27-A14F-4A1F-B81A-809180789220}" srcOrd="0" destOrd="0" presId="urn:microsoft.com/office/officeart/2008/layout/CircleAccentTimeline"/>
    <dgm:cxn modelId="{0CF1DA1C-312D-40FB-9982-2A2E9A8A0DCA}" srcId="{A81A0B66-7EE9-4CF5-B2CE-0F468DAD4610}" destId="{86D236FA-0764-4BE6-8558-6839D8C93CCF}" srcOrd="0" destOrd="0" parTransId="{DC3FC925-6B93-427C-AAC2-4A855D27CDB4}" sibTransId="{CF133352-D831-485E-8C0B-E4A1C49E1D44}"/>
    <dgm:cxn modelId="{DC7FD12B-5FDA-4FDD-A554-28E43FB467B6}" srcId="{5946259D-AF06-46A4-9A7C-EC829148BF58}" destId="{83DF6888-D407-4D09-A513-BE26E5DC07E9}" srcOrd="0" destOrd="0" parTransId="{38BA4901-BD0E-4230-A909-FB69463CBB52}" sibTransId="{05149150-1313-437A-94EF-30615AF9F6ED}"/>
    <dgm:cxn modelId="{72449230-6081-4F9F-8768-5B69B61F6A12}" srcId="{5946259D-AF06-46A4-9A7C-EC829148BF58}" destId="{B03B2F36-12D3-4889-B6EF-81B4CCE0996D}" srcOrd="1" destOrd="0" parTransId="{F5F17058-5101-4DDB-9268-29368CFE8A76}" sibTransId="{2565200E-91BB-4080-BE3F-B349607DC494}"/>
    <dgm:cxn modelId="{97359E35-9149-4A4E-866A-9BFD08EDB484}" type="presOf" srcId="{86D236FA-0764-4BE6-8558-6839D8C93CCF}" destId="{D25CC1AD-17EF-445C-905E-7C06B370DC4E}" srcOrd="0" destOrd="0" presId="urn:microsoft.com/office/officeart/2008/layout/CircleAccentTimeline"/>
    <dgm:cxn modelId="{DB997B5E-F2D8-4E73-AA55-D0E759F6C3A8}" type="presOf" srcId="{E491F227-3B37-47A4-B704-553200967368}" destId="{2C26BD96-C58C-4458-9285-98C8A78811B2}" srcOrd="0" destOrd="0" presId="urn:microsoft.com/office/officeart/2008/layout/CircleAccentTimeline"/>
    <dgm:cxn modelId="{79C5CB4D-3375-42DF-B1A3-E1D4B68741FB}" type="presOf" srcId="{B03B2F36-12D3-4889-B6EF-81B4CCE0996D}" destId="{D3EA83BA-B4C2-408A-B35C-9F5A8C0D9012}" srcOrd="0" destOrd="0" presId="urn:microsoft.com/office/officeart/2008/layout/CircleAccentTimeline"/>
    <dgm:cxn modelId="{56155E72-9840-4C87-98FE-8E91BFB49942}" srcId="{5946259D-AF06-46A4-9A7C-EC829148BF58}" destId="{A81A0B66-7EE9-4CF5-B2CE-0F468DAD4610}" srcOrd="2" destOrd="0" parTransId="{7DF5B53E-7D84-4D4D-8B86-40C63DDF5006}" sibTransId="{8F12FEF5-2A41-406A-90C1-E7E490095AFC}"/>
    <dgm:cxn modelId="{C43D427D-8D72-4C15-A58E-F489C6EBE012}" type="presOf" srcId="{5946259D-AF06-46A4-9A7C-EC829148BF58}" destId="{49DEE16F-F004-4F1B-98A7-12ED1A979704}" srcOrd="0" destOrd="0" presId="urn:microsoft.com/office/officeart/2008/layout/CircleAccentTimeline"/>
    <dgm:cxn modelId="{D54AB383-F9C2-4975-86E1-343B1FA3D660}" srcId="{B03B2F36-12D3-4889-B6EF-81B4CCE0996D}" destId="{E491F227-3B37-47A4-B704-553200967368}" srcOrd="1" destOrd="0" parTransId="{6C569E01-6BE8-4A46-BCA7-6A0813F49470}" sibTransId="{3185B1CF-326F-4F10-B845-989E7F58F254}"/>
    <dgm:cxn modelId="{EFA4E389-0A54-4AE0-9510-CE1FA1974D2D}" type="presOf" srcId="{A81A0B66-7EE9-4CF5-B2CE-0F468DAD4610}" destId="{8F24E62F-CD7D-4275-987D-628243E642D8}" srcOrd="0" destOrd="0" presId="urn:microsoft.com/office/officeart/2008/layout/CircleAccentTimeline"/>
    <dgm:cxn modelId="{EF90E19E-FDF2-49D7-A572-88968D6CD7A1}" type="presOf" srcId="{4118CD28-CD6F-4713-BC95-30F71EA89077}" destId="{15F8C42A-EEC1-48A3-8318-0F8F9F7B72DF}" srcOrd="0" destOrd="0" presId="urn:microsoft.com/office/officeart/2008/layout/CircleAccentTimeline"/>
    <dgm:cxn modelId="{2126E5BC-F60C-44AF-AD0D-474B88290EB2}" srcId="{A81A0B66-7EE9-4CF5-B2CE-0F468DAD4610}" destId="{88C2B275-7473-479C-AA77-6794D72C6FF0}" srcOrd="1" destOrd="0" parTransId="{054AC436-4573-4F6F-9F8F-ACC5CD6F1253}" sibTransId="{2F9BA586-0904-4888-9BD5-07630C3FA76C}"/>
    <dgm:cxn modelId="{D1D332E0-C638-4DD0-A071-E9852A323D26}" type="presOf" srcId="{8B620E47-49B4-402F-B32D-54E77D01B37E}" destId="{63388F57-BEBA-4882-A29F-B7471BC48D62}" srcOrd="0" destOrd="0" presId="urn:microsoft.com/office/officeart/2008/layout/CircleAccentTimeline"/>
    <dgm:cxn modelId="{2E2BBFE0-1D17-4F2B-8997-884EB199BF7A}" type="presOf" srcId="{88C2B275-7473-479C-AA77-6794D72C6FF0}" destId="{CC4076D5-D6B2-4901-8939-ED6DFC9F3CF2}" srcOrd="0" destOrd="0" presId="urn:microsoft.com/office/officeart/2008/layout/CircleAccentTimeline"/>
    <dgm:cxn modelId="{EF8D00E2-66CB-4C32-827A-E979E56BEEDF}" type="presOf" srcId="{83DF6888-D407-4D09-A513-BE26E5DC07E9}" destId="{08D21120-A2ED-45AD-84CC-E049336CB694}" srcOrd="0" destOrd="0" presId="urn:microsoft.com/office/officeart/2008/layout/CircleAccentTimeline"/>
    <dgm:cxn modelId="{801799ED-AADA-424C-8C04-7DE45BA46EAE}" srcId="{B03B2F36-12D3-4889-B6EF-81B4CCE0996D}" destId="{4118CD28-CD6F-4713-BC95-30F71EA89077}" srcOrd="0" destOrd="0" parTransId="{02BA38E8-D5D7-4FB4-9742-2FB8E9ED50B4}" sibTransId="{226EAE0C-2FC0-4FB6-937C-507A4E3BAE20}"/>
    <dgm:cxn modelId="{1CAD23F9-0FC6-455A-B7DD-0A7E50255DB8}" srcId="{83DF6888-D407-4D09-A513-BE26E5DC07E9}" destId="{8B620E47-49B4-402F-B32D-54E77D01B37E}" srcOrd="0" destOrd="0" parTransId="{66921D2E-B138-4FBC-8B85-8BCAB9A9C8D2}" sibTransId="{E69DCFB3-83EE-4A1B-A180-0AA62168FC9D}"/>
    <dgm:cxn modelId="{3E6333F2-35C4-411E-A74D-C9F31F5329A4}" type="presParOf" srcId="{49DEE16F-F004-4F1B-98A7-12ED1A979704}" destId="{F431877F-16A0-4ACD-9A5D-A8453E4BC379}" srcOrd="0" destOrd="0" presId="urn:microsoft.com/office/officeart/2008/layout/CircleAccentTimeline"/>
    <dgm:cxn modelId="{C5577577-B171-4E2B-9726-CD7A8C8605DB}" type="presParOf" srcId="{F431877F-16A0-4ACD-9A5D-A8453E4BC379}" destId="{9767FAF2-C012-4B6B-B7AB-E57296C50E7D}" srcOrd="0" destOrd="0" presId="urn:microsoft.com/office/officeart/2008/layout/CircleAccentTimeline"/>
    <dgm:cxn modelId="{CD772857-A993-4F5F-8E1C-A6EC204958F1}" type="presParOf" srcId="{F431877F-16A0-4ACD-9A5D-A8453E4BC379}" destId="{08D21120-A2ED-45AD-84CC-E049336CB694}" srcOrd="1" destOrd="0" presId="urn:microsoft.com/office/officeart/2008/layout/CircleAccentTimeline"/>
    <dgm:cxn modelId="{C67C8134-3392-4EB6-8C06-50C2C2BA66AC}" type="presParOf" srcId="{F431877F-16A0-4ACD-9A5D-A8453E4BC379}" destId="{5703BC4A-19D9-41CC-962E-04196A241DC3}" srcOrd="2" destOrd="0" presId="urn:microsoft.com/office/officeart/2008/layout/CircleAccentTimeline"/>
    <dgm:cxn modelId="{A4E84F77-26C2-4334-9539-E91F00726F81}" type="presParOf" srcId="{49DEE16F-F004-4F1B-98A7-12ED1A979704}" destId="{F2670258-4C20-4741-83AD-37DAD17D5298}" srcOrd="1" destOrd="0" presId="urn:microsoft.com/office/officeart/2008/layout/CircleAccentTimeline"/>
    <dgm:cxn modelId="{0B512025-E067-4E71-883C-2A272002A001}" type="presParOf" srcId="{49DEE16F-F004-4F1B-98A7-12ED1A979704}" destId="{318DF804-D72B-41D9-B0DA-555CA4494E2B}" srcOrd="2" destOrd="0" presId="urn:microsoft.com/office/officeart/2008/layout/CircleAccentTimeline"/>
    <dgm:cxn modelId="{16F10779-8D77-4D92-B0FA-7EF88CA5390F}" type="presParOf" srcId="{49DEE16F-F004-4F1B-98A7-12ED1A979704}" destId="{79BB6592-82F2-43B5-B3D5-B591603DA595}" srcOrd="3" destOrd="0" presId="urn:microsoft.com/office/officeart/2008/layout/CircleAccentTimeline"/>
    <dgm:cxn modelId="{400939F1-ACE2-40FF-8FBB-1A504B75EAC5}" type="presParOf" srcId="{49DEE16F-F004-4F1B-98A7-12ED1A979704}" destId="{785A7A3C-C2FB-4F67-AF04-5B697BE51638}" srcOrd="4" destOrd="0" presId="urn:microsoft.com/office/officeart/2008/layout/CircleAccentTimeline"/>
    <dgm:cxn modelId="{65355EF2-7D77-4EF2-B546-371F6016A4AD}" type="presParOf" srcId="{785A7A3C-C2FB-4F67-AF04-5B697BE51638}" destId="{332ABA09-77BD-4223-9A29-A3644ABA481D}" srcOrd="0" destOrd="0" presId="urn:microsoft.com/office/officeart/2008/layout/CircleAccentTimeline"/>
    <dgm:cxn modelId="{4E4DAC68-1514-4E2E-AF09-6772FAFB48F7}" type="presParOf" srcId="{785A7A3C-C2FB-4F67-AF04-5B697BE51638}" destId="{63388F57-BEBA-4882-A29F-B7471BC48D62}" srcOrd="1" destOrd="0" presId="urn:microsoft.com/office/officeart/2008/layout/CircleAccentTimeline"/>
    <dgm:cxn modelId="{8DE8E8E6-56FA-4EE2-9E59-21755EE3AEB9}" type="presParOf" srcId="{785A7A3C-C2FB-4F67-AF04-5B697BE51638}" destId="{5EB5EA3C-DF71-4137-8280-42929A2F0511}" srcOrd="2" destOrd="0" presId="urn:microsoft.com/office/officeart/2008/layout/CircleAccentTimeline"/>
    <dgm:cxn modelId="{3176E195-18B8-4260-82BC-47BF338DBD81}" type="presParOf" srcId="{49DEE16F-F004-4F1B-98A7-12ED1A979704}" destId="{B80824BA-D31C-4B89-9F57-CB0D71BCCE82}" srcOrd="5" destOrd="0" presId="urn:microsoft.com/office/officeart/2008/layout/CircleAccentTimeline"/>
    <dgm:cxn modelId="{9A8BA956-9AB6-40A8-A4B6-CF33DAB61C71}" type="presParOf" srcId="{49DEE16F-F004-4F1B-98A7-12ED1A979704}" destId="{803B3F0C-0464-4ED4-A788-3EE10111CEE7}" srcOrd="6" destOrd="0" presId="urn:microsoft.com/office/officeart/2008/layout/CircleAccentTimeline"/>
    <dgm:cxn modelId="{5EC8B069-57D1-4147-81D2-67F50D7F5A66}" type="presParOf" srcId="{49DEE16F-F004-4F1B-98A7-12ED1A979704}" destId="{304D63DB-462A-4757-A4C3-3110F5362920}" srcOrd="7" destOrd="0" presId="urn:microsoft.com/office/officeart/2008/layout/CircleAccentTimeline"/>
    <dgm:cxn modelId="{119B8161-0454-466B-855B-A3BDE91C7774}" type="presParOf" srcId="{49DEE16F-F004-4F1B-98A7-12ED1A979704}" destId="{F9850473-0DF3-41CF-A332-BC36536747F1}" srcOrd="8" destOrd="0" presId="urn:microsoft.com/office/officeart/2008/layout/CircleAccentTimeline"/>
    <dgm:cxn modelId="{3006AE2B-1D63-485D-903D-AF3118CA4AC7}" type="presParOf" srcId="{F9850473-0DF3-41CF-A332-BC36536747F1}" destId="{19C567D4-0A18-4EBD-80A4-46E8D7EC2635}" srcOrd="0" destOrd="0" presId="urn:microsoft.com/office/officeart/2008/layout/CircleAccentTimeline"/>
    <dgm:cxn modelId="{E46A1614-6213-4497-B8B0-550BE03E7124}" type="presParOf" srcId="{F9850473-0DF3-41CF-A332-BC36536747F1}" destId="{1EC9EF27-A14F-4A1F-B81A-809180789220}" srcOrd="1" destOrd="0" presId="urn:microsoft.com/office/officeart/2008/layout/CircleAccentTimeline"/>
    <dgm:cxn modelId="{BBB62424-45C4-4891-A06A-383EA027CEBC}" type="presParOf" srcId="{F9850473-0DF3-41CF-A332-BC36536747F1}" destId="{E6259EF0-8124-4A6E-B28A-BA7F251DA07B}" srcOrd="2" destOrd="0" presId="urn:microsoft.com/office/officeart/2008/layout/CircleAccentTimeline"/>
    <dgm:cxn modelId="{A758585A-356D-40E9-A494-83AE8F7B49AF}" type="presParOf" srcId="{49DEE16F-F004-4F1B-98A7-12ED1A979704}" destId="{7344E1A2-3152-469E-985F-13104CC372B7}" srcOrd="9" destOrd="0" presId="urn:microsoft.com/office/officeart/2008/layout/CircleAccentTimeline"/>
    <dgm:cxn modelId="{C3463D7A-B4BA-4FB5-B5D7-E766BE515B7B}" type="presParOf" srcId="{49DEE16F-F004-4F1B-98A7-12ED1A979704}" destId="{561E1DC7-8CA6-47C6-8261-A7EA6303E5FA}" srcOrd="10" destOrd="0" presId="urn:microsoft.com/office/officeart/2008/layout/CircleAccentTimeline"/>
    <dgm:cxn modelId="{D96B1819-9A79-4EB6-AACC-988362243A5E}" type="presParOf" srcId="{49DEE16F-F004-4F1B-98A7-12ED1A979704}" destId="{7451594B-133E-4597-A43F-CF7F1A5D2F7E}" srcOrd="11" destOrd="0" presId="urn:microsoft.com/office/officeart/2008/layout/CircleAccentTimeline"/>
    <dgm:cxn modelId="{B70D6FC4-1FE5-4702-A9CA-6782F206BD1D}" type="presParOf" srcId="{7451594B-133E-4597-A43F-CF7F1A5D2F7E}" destId="{9DC0D019-4C12-4080-9F97-04D524336CD3}" srcOrd="0" destOrd="0" presId="urn:microsoft.com/office/officeart/2008/layout/CircleAccentTimeline"/>
    <dgm:cxn modelId="{2ECB40E7-ECA3-441A-B8DF-902F3B65D7B6}" type="presParOf" srcId="{7451594B-133E-4597-A43F-CF7F1A5D2F7E}" destId="{D3EA83BA-B4C2-408A-B35C-9F5A8C0D9012}" srcOrd="1" destOrd="0" presId="urn:microsoft.com/office/officeart/2008/layout/CircleAccentTimeline"/>
    <dgm:cxn modelId="{86FA384B-8E54-41E4-AE33-352AA67EE034}" type="presParOf" srcId="{7451594B-133E-4597-A43F-CF7F1A5D2F7E}" destId="{99D74D44-C7CE-4708-AB47-46C5ADF56C6E}" srcOrd="2" destOrd="0" presId="urn:microsoft.com/office/officeart/2008/layout/CircleAccentTimeline"/>
    <dgm:cxn modelId="{A4C8A6E5-73E6-48BC-A860-6558DD308D27}" type="presParOf" srcId="{49DEE16F-F004-4F1B-98A7-12ED1A979704}" destId="{6F71E0E3-956F-4C14-8E20-010A8271E720}" srcOrd="12" destOrd="0" presId="urn:microsoft.com/office/officeart/2008/layout/CircleAccentTimeline"/>
    <dgm:cxn modelId="{2C8F1817-0428-4D05-B4EB-6E4C06D24EB5}" type="presParOf" srcId="{49DEE16F-F004-4F1B-98A7-12ED1A979704}" destId="{073C7B21-F726-4EBE-A3DB-71DB6000494B}" srcOrd="13" destOrd="0" presId="urn:microsoft.com/office/officeart/2008/layout/CircleAccentTimeline"/>
    <dgm:cxn modelId="{5380DE3B-3F27-431F-9FC0-B296F8CE7CD8}" type="presParOf" srcId="{49DEE16F-F004-4F1B-98A7-12ED1A979704}" destId="{F02CE64E-7A56-4EC2-879D-0E37A4F821F0}" srcOrd="14" destOrd="0" presId="urn:microsoft.com/office/officeart/2008/layout/CircleAccentTimeline"/>
    <dgm:cxn modelId="{1E5A376C-D7D4-49BD-B709-8CCC3F3F9633}" type="presParOf" srcId="{49DEE16F-F004-4F1B-98A7-12ED1A979704}" destId="{F88B26BC-7944-4C2F-9B00-363A4A940BC7}" srcOrd="15" destOrd="0" presId="urn:microsoft.com/office/officeart/2008/layout/CircleAccentTimeline"/>
    <dgm:cxn modelId="{B191256B-B839-4C37-9586-555522A63809}" type="presParOf" srcId="{F88B26BC-7944-4C2F-9B00-363A4A940BC7}" destId="{5C9A40C9-0246-44B8-82D2-D0A9A9F19C19}" srcOrd="0" destOrd="0" presId="urn:microsoft.com/office/officeart/2008/layout/CircleAccentTimeline"/>
    <dgm:cxn modelId="{1866EDD4-7B98-48C9-9361-6194C49C66B7}" type="presParOf" srcId="{F88B26BC-7944-4C2F-9B00-363A4A940BC7}" destId="{15F8C42A-EEC1-48A3-8318-0F8F9F7B72DF}" srcOrd="1" destOrd="0" presId="urn:microsoft.com/office/officeart/2008/layout/CircleAccentTimeline"/>
    <dgm:cxn modelId="{97E72AFB-5C02-491C-8BF2-C928F9AFA89C}" type="presParOf" srcId="{F88B26BC-7944-4C2F-9B00-363A4A940BC7}" destId="{4D276100-1524-4EC2-875D-2400E26A0D38}" srcOrd="2" destOrd="0" presId="urn:microsoft.com/office/officeart/2008/layout/CircleAccentTimeline"/>
    <dgm:cxn modelId="{A52C829F-7D19-4ED8-93C3-669DB9297A4F}" type="presParOf" srcId="{49DEE16F-F004-4F1B-98A7-12ED1A979704}" destId="{E002C9E9-C90E-4B61-9C3E-33C1E86A30BB}" srcOrd="16" destOrd="0" presId="urn:microsoft.com/office/officeart/2008/layout/CircleAccentTimeline"/>
    <dgm:cxn modelId="{91A2E484-DCB2-42D9-A149-9C49227CBB54}" type="presParOf" srcId="{49DEE16F-F004-4F1B-98A7-12ED1A979704}" destId="{FEED8CBE-171B-41CD-B26D-A5A7E5B6B2AE}" srcOrd="17" destOrd="0" presId="urn:microsoft.com/office/officeart/2008/layout/CircleAccentTimeline"/>
    <dgm:cxn modelId="{D882D6FD-05DC-418E-87CB-28ED1CE1EB54}" type="presParOf" srcId="{49DEE16F-F004-4F1B-98A7-12ED1A979704}" destId="{E4F07139-1093-494B-BD1F-9FFE29A06A29}" srcOrd="18" destOrd="0" presId="urn:microsoft.com/office/officeart/2008/layout/CircleAccentTimeline"/>
    <dgm:cxn modelId="{22DE277E-44B3-4C59-B15F-EAE95DABD8F7}" type="presParOf" srcId="{49DEE16F-F004-4F1B-98A7-12ED1A979704}" destId="{5FD1744B-77C2-4B9C-879D-1FB725F24355}" srcOrd="19" destOrd="0" presId="urn:microsoft.com/office/officeart/2008/layout/CircleAccentTimeline"/>
    <dgm:cxn modelId="{49177D66-4B76-476F-B0AF-836A1FEEB0D5}" type="presParOf" srcId="{5FD1744B-77C2-4B9C-879D-1FB725F24355}" destId="{8DED0350-17E0-4506-A979-647E26B76092}" srcOrd="0" destOrd="0" presId="urn:microsoft.com/office/officeart/2008/layout/CircleAccentTimeline"/>
    <dgm:cxn modelId="{0FE323CD-BAAA-4EE4-A8CA-02ABCC117C67}" type="presParOf" srcId="{5FD1744B-77C2-4B9C-879D-1FB725F24355}" destId="{2C26BD96-C58C-4458-9285-98C8A78811B2}" srcOrd="1" destOrd="0" presId="urn:microsoft.com/office/officeart/2008/layout/CircleAccentTimeline"/>
    <dgm:cxn modelId="{C9B7A10D-4F21-4384-961F-7F8F39BAC0A0}" type="presParOf" srcId="{5FD1744B-77C2-4B9C-879D-1FB725F24355}" destId="{F1ADFEAF-52BC-42C4-BD87-478EDBE96AA7}" srcOrd="2" destOrd="0" presId="urn:microsoft.com/office/officeart/2008/layout/CircleAccentTimeline"/>
    <dgm:cxn modelId="{BFF4A019-295E-4E2D-B00A-90D0030A43D5}" type="presParOf" srcId="{49DEE16F-F004-4F1B-98A7-12ED1A979704}" destId="{AAAA56BA-3ABC-4B30-B767-4F07C949798D}" srcOrd="20" destOrd="0" presId="urn:microsoft.com/office/officeart/2008/layout/CircleAccentTimeline"/>
    <dgm:cxn modelId="{FB760D4F-6FC4-47FA-9253-D01ED8509503}" type="presParOf" srcId="{49DEE16F-F004-4F1B-98A7-12ED1A979704}" destId="{5913AAD9-AC31-4E94-90BB-CFF80FCF3B29}" srcOrd="21" destOrd="0" presId="urn:microsoft.com/office/officeart/2008/layout/CircleAccentTimeline"/>
    <dgm:cxn modelId="{2A5C50FA-7210-4B22-817D-8F917FB70C0C}" type="presParOf" srcId="{49DEE16F-F004-4F1B-98A7-12ED1A979704}" destId="{621461D2-D15F-4083-9E42-FBCC39C2F16D}" srcOrd="22" destOrd="0" presId="urn:microsoft.com/office/officeart/2008/layout/CircleAccentTimeline"/>
    <dgm:cxn modelId="{B06401E4-10A6-4A04-B638-CB16662A76FB}" type="presParOf" srcId="{621461D2-D15F-4083-9E42-FBCC39C2F16D}" destId="{465619FD-9BE2-4340-BDF3-9E3A1A93AE24}" srcOrd="0" destOrd="0" presId="urn:microsoft.com/office/officeart/2008/layout/CircleAccentTimeline"/>
    <dgm:cxn modelId="{2F10A537-5EF0-49B6-9145-65B2CFC13F8E}" type="presParOf" srcId="{621461D2-D15F-4083-9E42-FBCC39C2F16D}" destId="{8F24E62F-CD7D-4275-987D-628243E642D8}" srcOrd="1" destOrd="0" presId="urn:microsoft.com/office/officeart/2008/layout/CircleAccentTimeline"/>
    <dgm:cxn modelId="{28CC7549-F663-4321-9E00-B9DF750A42BB}" type="presParOf" srcId="{621461D2-D15F-4083-9E42-FBCC39C2F16D}" destId="{1C538D15-60EE-48CB-B617-9DB73EEA161A}" srcOrd="2" destOrd="0" presId="urn:microsoft.com/office/officeart/2008/layout/CircleAccentTimeline"/>
    <dgm:cxn modelId="{B5FD0708-2020-4951-B386-C4A517F9789D}" type="presParOf" srcId="{49DEE16F-F004-4F1B-98A7-12ED1A979704}" destId="{82362852-AAF9-4B30-9984-549F1D40FF63}" srcOrd="23" destOrd="0" presId="urn:microsoft.com/office/officeart/2008/layout/CircleAccentTimeline"/>
    <dgm:cxn modelId="{E27E5A04-4EB3-4DA7-960C-1865B8BA8AD2}" type="presParOf" srcId="{49DEE16F-F004-4F1B-98A7-12ED1A979704}" destId="{E3344337-61C7-461D-8A3F-BE4FA469C5FD}" srcOrd="24" destOrd="0" presId="urn:microsoft.com/office/officeart/2008/layout/CircleAccentTimeline"/>
    <dgm:cxn modelId="{2E66ED00-B76C-4079-AA80-1E938010583F}" type="presParOf" srcId="{49DEE16F-F004-4F1B-98A7-12ED1A979704}" destId="{F930CBD1-E9B7-4059-B8F3-C2B72B647ED9}" srcOrd="25" destOrd="0" presId="urn:microsoft.com/office/officeart/2008/layout/CircleAccentTimeline"/>
    <dgm:cxn modelId="{25C4B7A9-4D3E-4C69-BA74-8C8D035B813B}" type="presParOf" srcId="{49DEE16F-F004-4F1B-98A7-12ED1A979704}" destId="{002E0B33-42B1-49E0-9B77-028BB6FFC2EF}" srcOrd="26" destOrd="0" presId="urn:microsoft.com/office/officeart/2008/layout/CircleAccentTimeline"/>
    <dgm:cxn modelId="{410D1241-4325-4B77-97BD-AD609BA22B5E}" type="presParOf" srcId="{002E0B33-42B1-49E0-9B77-028BB6FFC2EF}" destId="{35EEFB87-79E0-4B57-94BE-59D235975BD2}" srcOrd="0" destOrd="0" presId="urn:microsoft.com/office/officeart/2008/layout/CircleAccentTimeline"/>
    <dgm:cxn modelId="{4B1CB951-E91E-43BE-BD1A-1FE3E938F5EE}" type="presParOf" srcId="{002E0B33-42B1-49E0-9B77-028BB6FFC2EF}" destId="{D25CC1AD-17EF-445C-905E-7C06B370DC4E}" srcOrd="1" destOrd="0" presId="urn:microsoft.com/office/officeart/2008/layout/CircleAccentTimeline"/>
    <dgm:cxn modelId="{B2DCC348-7A41-410F-9A2C-ABBBBA584E86}" type="presParOf" srcId="{002E0B33-42B1-49E0-9B77-028BB6FFC2EF}" destId="{378A0521-1E8D-435A-BFA2-A34B692601A0}" srcOrd="2" destOrd="0" presId="urn:microsoft.com/office/officeart/2008/layout/CircleAccentTimeline"/>
    <dgm:cxn modelId="{15186848-4194-4C1D-8295-72B41135A0FA}" type="presParOf" srcId="{49DEE16F-F004-4F1B-98A7-12ED1A979704}" destId="{2B0C4064-33B3-41B6-BD43-5BBD967CE276}" srcOrd="27" destOrd="0" presId="urn:microsoft.com/office/officeart/2008/layout/CircleAccentTimeline"/>
    <dgm:cxn modelId="{04FC0B2E-F15F-47F5-A74F-9ADAEBC35DCE}" type="presParOf" srcId="{49DEE16F-F004-4F1B-98A7-12ED1A979704}" destId="{0D66EFB7-F39D-4BC9-A0B0-ACB2CE674FC7}" srcOrd="28" destOrd="0" presId="urn:microsoft.com/office/officeart/2008/layout/CircleAccentTimeline"/>
    <dgm:cxn modelId="{73713024-E2A3-47F7-A408-DEBCF894DA92}" type="presParOf" srcId="{49DEE16F-F004-4F1B-98A7-12ED1A979704}" destId="{87611778-8BD3-4962-AE8E-491F08DE28A9}" srcOrd="29" destOrd="0" presId="urn:microsoft.com/office/officeart/2008/layout/CircleAccentTimeline"/>
    <dgm:cxn modelId="{D0818021-2B88-47BF-A4E4-0A27801F47FA}" type="presParOf" srcId="{49DEE16F-F004-4F1B-98A7-12ED1A979704}" destId="{4263C470-687B-4EB7-9F87-E8BDD68FCCF1}" srcOrd="30" destOrd="0" presId="urn:microsoft.com/office/officeart/2008/layout/CircleAccentTimeline"/>
    <dgm:cxn modelId="{41FADE68-9BFD-4B94-BDBC-388F9B18FC12}" type="presParOf" srcId="{4263C470-687B-4EB7-9F87-E8BDD68FCCF1}" destId="{7B25B572-3F95-4B0C-94E7-02B57EA0A520}" srcOrd="0" destOrd="0" presId="urn:microsoft.com/office/officeart/2008/layout/CircleAccentTimeline"/>
    <dgm:cxn modelId="{C3689C50-4F79-497B-BABE-19FB9FBE0610}" type="presParOf" srcId="{4263C470-687B-4EB7-9F87-E8BDD68FCCF1}" destId="{CC4076D5-D6B2-4901-8939-ED6DFC9F3CF2}" srcOrd="1" destOrd="0" presId="urn:microsoft.com/office/officeart/2008/layout/CircleAccentTimeline"/>
    <dgm:cxn modelId="{B0D8A5BD-51DF-4A9A-B506-3689F322B95C}" type="presParOf" srcId="{4263C470-687B-4EB7-9F87-E8BDD68FCCF1}" destId="{7178D9E8-88D9-4992-8946-E714C32E918C}" srcOrd="2" destOrd="0" presId="urn:microsoft.com/office/officeart/2008/layout/CircleAccentTimeline"/>
    <dgm:cxn modelId="{DB745DD8-1CD2-42FD-9F06-72BFD78239D1}" type="presParOf" srcId="{49DEE16F-F004-4F1B-98A7-12ED1A979704}" destId="{EBBE6A34-BCB3-4EF9-AE6A-C8118E8AAF21}" srcOrd="31" destOrd="0" presId="urn:microsoft.com/office/officeart/2008/layout/CircleAccentTimeline"/>
    <dgm:cxn modelId="{8061D831-1704-4A0C-93FC-80EC7693938B}" type="presParOf" srcId="{49DEE16F-F004-4F1B-98A7-12ED1A979704}" destId="{3D82D780-0769-4D2C-BC01-B2003BFB469A}" srcOrd="32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7FAF2-C012-4B6B-B7AB-E57296C50E7D}">
      <dsp:nvSpPr>
        <dsp:cNvPr id="0" name=""/>
        <dsp:cNvSpPr/>
      </dsp:nvSpPr>
      <dsp:spPr>
        <a:xfrm>
          <a:off x="1180" y="1950544"/>
          <a:ext cx="1240300" cy="1240300"/>
        </a:xfrm>
        <a:prstGeom prst="donut">
          <a:avLst>
            <a:gd name="adj" fmla="val 2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D21120-A2ED-45AD-84CC-E049336CB694}">
      <dsp:nvSpPr>
        <dsp:cNvPr id="0" name=""/>
        <dsp:cNvSpPr/>
      </dsp:nvSpPr>
      <dsp:spPr>
        <a:xfrm rot="17700000">
          <a:off x="438205" y="939446"/>
          <a:ext cx="1541831" cy="743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Diagnóstico  Comunal y Territorial</a:t>
          </a:r>
          <a:endParaRPr lang="es-CL" sz="2000" b="1" kern="1200" dirty="0"/>
        </a:p>
      </dsp:txBody>
      <dsp:txXfrm>
        <a:off x="438205" y="939446"/>
        <a:ext cx="1541831" cy="743043"/>
      </dsp:txXfrm>
    </dsp:sp>
    <dsp:sp modelId="{332ABA09-77BD-4223-9A29-A3644ABA481D}">
      <dsp:nvSpPr>
        <dsp:cNvPr id="0" name=""/>
        <dsp:cNvSpPr/>
      </dsp:nvSpPr>
      <dsp:spPr>
        <a:xfrm>
          <a:off x="1334904" y="2248797"/>
          <a:ext cx="643794" cy="64379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88F57-BEBA-4882-A29F-B7471BC48D62}">
      <dsp:nvSpPr>
        <dsp:cNvPr id="0" name=""/>
        <dsp:cNvSpPr/>
      </dsp:nvSpPr>
      <dsp:spPr>
        <a:xfrm rot="17700000">
          <a:off x="572417" y="3144857"/>
          <a:ext cx="1333756" cy="64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Geografía, demografía</a:t>
          </a:r>
          <a:endParaRPr lang="es-CL" sz="1800" kern="1200" dirty="0"/>
        </a:p>
      </dsp:txBody>
      <dsp:txXfrm>
        <a:off x="572417" y="3144857"/>
        <a:ext cx="1333756" cy="643087"/>
      </dsp:txXfrm>
    </dsp:sp>
    <dsp:sp modelId="{5EB5EA3C-DF71-4137-8280-42929A2F0511}">
      <dsp:nvSpPr>
        <dsp:cNvPr id="0" name=""/>
        <dsp:cNvSpPr/>
      </dsp:nvSpPr>
      <dsp:spPr>
        <a:xfrm rot="17700000">
          <a:off x="1407428" y="1353444"/>
          <a:ext cx="1333756" cy="64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C567D4-0A18-4EBD-80A4-46E8D7EC2635}">
      <dsp:nvSpPr>
        <dsp:cNvPr id="0" name=""/>
        <dsp:cNvSpPr/>
      </dsp:nvSpPr>
      <dsp:spPr>
        <a:xfrm>
          <a:off x="2072023" y="2248797"/>
          <a:ext cx="643794" cy="643794"/>
        </a:xfrm>
        <a:prstGeom prst="ellipse">
          <a:avLst/>
        </a:prstGeom>
        <a:solidFill>
          <a:schemeClr val="accent4">
            <a:hueOff val="1633482"/>
            <a:satOff val="-6796"/>
            <a:lumOff val="16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9EF27-A14F-4A1F-B81A-809180789220}">
      <dsp:nvSpPr>
        <dsp:cNvPr id="0" name=""/>
        <dsp:cNvSpPr/>
      </dsp:nvSpPr>
      <dsp:spPr>
        <a:xfrm rot="17700000">
          <a:off x="1342785" y="3236297"/>
          <a:ext cx="1333756" cy="64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Desarrollo económico y productivo</a:t>
          </a:r>
          <a:endParaRPr lang="es-CL" sz="1800" kern="1200" dirty="0"/>
        </a:p>
      </dsp:txBody>
      <dsp:txXfrm>
        <a:off x="1342785" y="3236297"/>
        <a:ext cx="1333756" cy="643087"/>
      </dsp:txXfrm>
    </dsp:sp>
    <dsp:sp modelId="{E6259EF0-8124-4A6E-B28A-BA7F251DA07B}">
      <dsp:nvSpPr>
        <dsp:cNvPr id="0" name=""/>
        <dsp:cNvSpPr/>
      </dsp:nvSpPr>
      <dsp:spPr>
        <a:xfrm rot="17700000">
          <a:off x="2144547" y="1353444"/>
          <a:ext cx="1333756" cy="64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A8FE07-0F48-4AB0-B665-71C390DBAA47}">
      <dsp:nvSpPr>
        <dsp:cNvPr id="0" name=""/>
        <dsp:cNvSpPr/>
      </dsp:nvSpPr>
      <dsp:spPr>
        <a:xfrm>
          <a:off x="3061442" y="2248797"/>
          <a:ext cx="643794" cy="643794"/>
        </a:xfrm>
        <a:prstGeom prst="ellips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F368A-9506-42E2-BEF7-A04EE870FAEB}">
      <dsp:nvSpPr>
        <dsp:cNvPr id="0" name=""/>
        <dsp:cNvSpPr/>
      </dsp:nvSpPr>
      <dsp:spPr>
        <a:xfrm rot="17700000">
          <a:off x="2627400" y="2839922"/>
          <a:ext cx="1001993" cy="1354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Medio ambiente y cambio climático</a:t>
          </a:r>
          <a:endParaRPr lang="es-CL" sz="1800" kern="1200" dirty="0"/>
        </a:p>
      </dsp:txBody>
      <dsp:txXfrm>
        <a:off x="2627400" y="2839922"/>
        <a:ext cx="1001993" cy="1354555"/>
      </dsp:txXfrm>
    </dsp:sp>
    <dsp:sp modelId="{B6FD9637-4430-4739-9F76-8F46946F7647}">
      <dsp:nvSpPr>
        <dsp:cNvPr id="0" name=""/>
        <dsp:cNvSpPr/>
      </dsp:nvSpPr>
      <dsp:spPr>
        <a:xfrm rot="17700000">
          <a:off x="3133967" y="1353444"/>
          <a:ext cx="1333756" cy="64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C0D019-4C12-4080-9F97-04D524336CD3}">
      <dsp:nvSpPr>
        <dsp:cNvPr id="0" name=""/>
        <dsp:cNvSpPr/>
      </dsp:nvSpPr>
      <dsp:spPr>
        <a:xfrm>
          <a:off x="3798661" y="1950544"/>
          <a:ext cx="1240300" cy="1240300"/>
        </a:xfrm>
        <a:prstGeom prst="donut">
          <a:avLst>
            <a:gd name="adj" fmla="val 2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A83BA-B4C2-408A-B35C-9F5A8C0D9012}">
      <dsp:nvSpPr>
        <dsp:cNvPr id="0" name=""/>
        <dsp:cNvSpPr/>
      </dsp:nvSpPr>
      <dsp:spPr>
        <a:xfrm rot="17700000">
          <a:off x="4235686" y="939446"/>
          <a:ext cx="1541831" cy="743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Diagnóstico de gestión energética local  </a:t>
          </a:r>
          <a:endParaRPr lang="es-CL" sz="2000" b="1" kern="1200" dirty="0"/>
        </a:p>
      </dsp:txBody>
      <dsp:txXfrm>
        <a:off x="4235686" y="939446"/>
        <a:ext cx="1541831" cy="743043"/>
      </dsp:txXfrm>
    </dsp:sp>
    <dsp:sp modelId="{5C9A40C9-0246-44B8-82D2-D0A9A9F19C19}">
      <dsp:nvSpPr>
        <dsp:cNvPr id="0" name=""/>
        <dsp:cNvSpPr/>
      </dsp:nvSpPr>
      <dsp:spPr>
        <a:xfrm>
          <a:off x="5132385" y="2248797"/>
          <a:ext cx="643794" cy="643794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F8C42A-EEC1-48A3-8318-0F8F9F7B72DF}">
      <dsp:nvSpPr>
        <dsp:cNvPr id="0" name=""/>
        <dsp:cNvSpPr/>
      </dsp:nvSpPr>
      <dsp:spPr>
        <a:xfrm rot="17700000">
          <a:off x="4413271" y="3205279"/>
          <a:ext cx="1333756" cy="64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Planificación y eficiencia energética</a:t>
          </a:r>
          <a:endParaRPr lang="es-CL" sz="1800" kern="1200" dirty="0"/>
        </a:p>
      </dsp:txBody>
      <dsp:txXfrm>
        <a:off x="4413271" y="3205279"/>
        <a:ext cx="1333756" cy="643087"/>
      </dsp:txXfrm>
    </dsp:sp>
    <dsp:sp modelId="{4D276100-1524-4EC2-875D-2400E26A0D38}">
      <dsp:nvSpPr>
        <dsp:cNvPr id="0" name=""/>
        <dsp:cNvSpPr/>
      </dsp:nvSpPr>
      <dsp:spPr>
        <a:xfrm rot="17700000">
          <a:off x="5204909" y="1353444"/>
          <a:ext cx="1333756" cy="64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ED0350-17E0-4506-A979-647E26B76092}">
      <dsp:nvSpPr>
        <dsp:cNvPr id="0" name=""/>
        <dsp:cNvSpPr/>
      </dsp:nvSpPr>
      <dsp:spPr>
        <a:xfrm>
          <a:off x="5869504" y="2248797"/>
          <a:ext cx="643794" cy="643794"/>
        </a:xfrm>
        <a:prstGeom prst="ellips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6BD96-C58C-4458-9285-98C8A78811B2}">
      <dsp:nvSpPr>
        <dsp:cNvPr id="0" name=""/>
        <dsp:cNvSpPr/>
      </dsp:nvSpPr>
      <dsp:spPr>
        <a:xfrm rot="17700000">
          <a:off x="5419715" y="3326509"/>
          <a:ext cx="1333756" cy="64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Energías renovables y generación local</a:t>
          </a:r>
          <a:endParaRPr lang="es-CL" sz="1800" kern="1200" dirty="0"/>
        </a:p>
      </dsp:txBody>
      <dsp:txXfrm>
        <a:off x="5419715" y="3326509"/>
        <a:ext cx="1333756" cy="643087"/>
      </dsp:txXfrm>
    </dsp:sp>
    <dsp:sp modelId="{F1ADFEAF-52BC-42C4-BD87-478EDBE96AA7}">
      <dsp:nvSpPr>
        <dsp:cNvPr id="0" name=""/>
        <dsp:cNvSpPr/>
      </dsp:nvSpPr>
      <dsp:spPr>
        <a:xfrm rot="17700000">
          <a:off x="5942028" y="1353444"/>
          <a:ext cx="1333756" cy="64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5619FD-9BE2-4340-BDF3-9E3A1A93AE24}">
      <dsp:nvSpPr>
        <dsp:cNvPr id="0" name=""/>
        <dsp:cNvSpPr/>
      </dsp:nvSpPr>
      <dsp:spPr>
        <a:xfrm>
          <a:off x="6606722" y="1950544"/>
          <a:ext cx="1240300" cy="1240300"/>
        </a:xfrm>
        <a:prstGeom prst="donut">
          <a:avLst>
            <a:gd name="adj" fmla="val 2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4E62F-CD7D-4275-987D-628243E642D8}">
      <dsp:nvSpPr>
        <dsp:cNvPr id="0" name=""/>
        <dsp:cNvSpPr/>
      </dsp:nvSpPr>
      <dsp:spPr>
        <a:xfrm rot="17700000">
          <a:off x="7043748" y="939446"/>
          <a:ext cx="1541831" cy="743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Diagnóstico Energético</a:t>
          </a:r>
          <a:endParaRPr lang="es-CL" sz="2000" b="1" kern="1200" dirty="0"/>
        </a:p>
      </dsp:txBody>
      <dsp:txXfrm>
        <a:off x="7043748" y="939446"/>
        <a:ext cx="1541831" cy="743043"/>
      </dsp:txXfrm>
    </dsp:sp>
    <dsp:sp modelId="{35EEFB87-79E0-4B57-94BE-59D235975BD2}">
      <dsp:nvSpPr>
        <dsp:cNvPr id="0" name=""/>
        <dsp:cNvSpPr/>
      </dsp:nvSpPr>
      <dsp:spPr>
        <a:xfrm>
          <a:off x="7940447" y="2248797"/>
          <a:ext cx="643794" cy="643794"/>
        </a:xfrm>
        <a:prstGeom prst="ellipse">
          <a:avLst/>
        </a:prstGeom>
        <a:solidFill>
          <a:schemeClr val="accent4">
            <a:hueOff val="8167408"/>
            <a:satOff val="-33981"/>
            <a:lumOff val="80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CC1AD-17EF-445C-905E-7C06B370DC4E}">
      <dsp:nvSpPr>
        <dsp:cNvPr id="0" name=""/>
        <dsp:cNvSpPr/>
      </dsp:nvSpPr>
      <dsp:spPr>
        <a:xfrm rot="17700000">
          <a:off x="7265140" y="3463358"/>
          <a:ext cx="1333756" cy="64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Oferta, demanda y proyección de consumo energético</a:t>
          </a:r>
          <a:endParaRPr lang="es-CL" sz="1800" kern="1200" dirty="0"/>
        </a:p>
      </dsp:txBody>
      <dsp:txXfrm>
        <a:off x="7265140" y="3463358"/>
        <a:ext cx="1333756" cy="643087"/>
      </dsp:txXfrm>
    </dsp:sp>
    <dsp:sp modelId="{378A0521-1E8D-435A-BFA2-A34B692601A0}">
      <dsp:nvSpPr>
        <dsp:cNvPr id="0" name=""/>
        <dsp:cNvSpPr/>
      </dsp:nvSpPr>
      <dsp:spPr>
        <a:xfrm rot="17700000">
          <a:off x="8012971" y="1353444"/>
          <a:ext cx="1333756" cy="64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481CCE-1B8E-4331-8D99-CFF0181A2BA9}">
      <dsp:nvSpPr>
        <dsp:cNvPr id="0" name=""/>
        <dsp:cNvSpPr/>
      </dsp:nvSpPr>
      <dsp:spPr>
        <a:xfrm>
          <a:off x="8677665" y="1950544"/>
          <a:ext cx="1240300" cy="1240300"/>
        </a:xfrm>
        <a:prstGeom prst="donut">
          <a:avLst>
            <a:gd name="adj" fmla="val 2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1D4889-4448-441C-B32D-709A334FC114}">
      <dsp:nvSpPr>
        <dsp:cNvPr id="0" name=""/>
        <dsp:cNvSpPr/>
      </dsp:nvSpPr>
      <dsp:spPr>
        <a:xfrm rot="17700000">
          <a:off x="9114691" y="939446"/>
          <a:ext cx="1541831" cy="743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Potencial disponible de Energías  Renovables</a:t>
          </a:r>
          <a:endParaRPr lang="es-CL" sz="2000" b="1" kern="1200" dirty="0"/>
        </a:p>
      </dsp:txBody>
      <dsp:txXfrm>
        <a:off x="9114691" y="939446"/>
        <a:ext cx="1541831" cy="743043"/>
      </dsp:txXfrm>
    </dsp:sp>
    <dsp:sp modelId="{75E694EE-5402-4D40-B82F-BC3ECB34B0D8}">
      <dsp:nvSpPr>
        <dsp:cNvPr id="0" name=""/>
        <dsp:cNvSpPr/>
      </dsp:nvSpPr>
      <dsp:spPr>
        <a:xfrm>
          <a:off x="10011389" y="2248797"/>
          <a:ext cx="643794" cy="643794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F012D-6268-4F13-83B4-C62C5C840CFF}">
      <dsp:nvSpPr>
        <dsp:cNvPr id="0" name=""/>
        <dsp:cNvSpPr/>
      </dsp:nvSpPr>
      <dsp:spPr>
        <a:xfrm rot="17700000">
          <a:off x="9518045" y="3477809"/>
          <a:ext cx="1333756" cy="64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Potencial de biomasa, solar, eólico, hídrico, geotérmico</a:t>
          </a:r>
          <a:endParaRPr lang="es-CL" sz="1800" kern="1200" dirty="0"/>
        </a:p>
      </dsp:txBody>
      <dsp:txXfrm>
        <a:off x="9518045" y="3477809"/>
        <a:ext cx="1333756" cy="643087"/>
      </dsp:txXfrm>
    </dsp:sp>
    <dsp:sp modelId="{F5E3C78E-E373-45BB-AF2A-5468BAFB2B62}">
      <dsp:nvSpPr>
        <dsp:cNvPr id="0" name=""/>
        <dsp:cNvSpPr/>
      </dsp:nvSpPr>
      <dsp:spPr>
        <a:xfrm rot="17700000">
          <a:off x="10083914" y="1353444"/>
          <a:ext cx="1333756" cy="64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7FAF2-C012-4B6B-B7AB-E57296C50E7D}">
      <dsp:nvSpPr>
        <dsp:cNvPr id="0" name=""/>
        <dsp:cNvSpPr/>
      </dsp:nvSpPr>
      <dsp:spPr>
        <a:xfrm>
          <a:off x="4590" y="1861437"/>
          <a:ext cx="1530807" cy="1530807"/>
        </a:xfrm>
        <a:prstGeom prst="donut">
          <a:avLst>
            <a:gd name="adj" fmla="val 2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D21120-A2ED-45AD-84CC-E049336CB694}">
      <dsp:nvSpPr>
        <dsp:cNvPr id="0" name=""/>
        <dsp:cNvSpPr/>
      </dsp:nvSpPr>
      <dsp:spPr>
        <a:xfrm rot="17700000">
          <a:off x="543978" y="613516"/>
          <a:ext cx="1902964" cy="917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Proceso participativo</a:t>
          </a:r>
          <a:endParaRPr lang="es-CL" sz="2000" b="1" kern="1200" dirty="0"/>
        </a:p>
      </dsp:txBody>
      <dsp:txXfrm>
        <a:off x="543978" y="613516"/>
        <a:ext cx="1902964" cy="917081"/>
      </dsp:txXfrm>
    </dsp:sp>
    <dsp:sp modelId="{332ABA09-77BD-4223-9A29-A3644ABA481D}">
      <dsp:nvSpPr>
        <dsp:cNvPr id="0" name=""/>
        <dsp:cNvSpPr/>
      </dsp:nvSpPr>
      <dsp:spPr>
        <a:xfrm>
          <a:off x="1650704" y="2229548"/>
          <a:ext cx="794586" cy="7945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88F57-BEBA-4882-A29F-B7471BC48D62}">
      <dsp:nvSpPr>
        <dsp:cNvPr id="0" name=""/>
        <dsp:cNvSpPr/>
      </dsp:nvSpPr>
      <dsp:spPr>
        <a:xfrm rot="17700000">
          <a:off x="709625" y="3335487"/>
          <a:ext cx="1646153" cy="793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Participación ciudadana</a:t>
          </a:r>
          <a:endParaRPr lang="es-CL" sz="1900" kern="1200" dirty="0"/>
        </a:p>
      </dsp:txBody>
      <dsp:txXfrm>
        <a:off x="709625" y="3335487"/>
        <a:ext cx="1646153" cy="793713"/>
      </dsp:txXfrm>
    </dsp:sp>
    <dsp:sp modelId="{5EB5EA3C-DF71-4137-8280-42929A2F0511}">
      <dsp:nvSpPr>
        <dsp:cNvPr id="0" name=""/>
        <dsp:cNvSpPr/>
      </dsp:nvSpPr>
      <dsp:spPr>
        <a:xfrm rot="17700000">
          <a:off x="1740215" y="1124482"/>
          <a:ext cx="1646153" cy="793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C567D4-0A18-4EBD-80A4-46E8D7EC2635}">
      <dsp:nvSpPr>
        <dsp:cNvPr id="0" name=""/>
        <dsp:cNvSpPr/>
      </dsp:nvSpPr>
      <dsp:spPr>
        <a:xfrm>
          <a:off x="2768973" y="2229548"/>
          <a:ext cx="794586" cy="794586"/>
        </a:xfrm>
        <a:prstGeom prst="ellipse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9EF27-A14F-4A1F-B81A-809180789220}">
      <dsp:nvSpPr>
        <dsp:cNvPr id="0" name=""/>
        <dsp:cNvSpPr/>
      </dsp:nvSpPr>
      <dsp:spPr>
        <a:xfrm rot="17700000">
          <a:off x="1964978" y="3041510"/>
          <a:ext cx="1371986" cy="1381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baseline="0" dirty="0"/>
            <a:t>Definición de conceptos energéticos, lineamientos </a:t>
          </a:r>
          <a:endParaRPr lang="es-CL" sz="1900" kern="1200" dirty="0"/>
        </a:p>
      </dsp:txBody>
      <dsp:txXfrm>
        <a:off x="1964978" y="3041510"/>
        <a:ext cx="1371986" cy="1381667"/>
      </dsp:txXfrm>
    </dsp:sp>
    <dsp:sp modelId="{E6259EF0-8124-4A6E-B28A-BA7F251DA07B}">
      <dsp:nvSpPr>
        <dsp:cNvPr id="0" name=""/>
        <dsp:cNvSpPr/>
      </dsp:nvSpPr>
      <dsp:spPr>
        <a:xfrm rot="17700000">
          <a:off x="2858484" y="1124482"/>
          <a:ext cx="1646153" cy="793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C0D019-4C12-4080-9F97-04D524336CD3}">
      <dsp:nvSpPr>
        <dsp:cNvPr id="0" name=""/>
        <dsp:cNvSpPr/>
      </dsp:nvSpPr>
      <dsp:spPr>
        <a:xfrm>
          <a:off x="3678865" y="1861437"/>
          <a:ext cx="1530807" cy="1530807"/>
        </a:xfrm>
        <a:prstGeom prst="donut">
          <a:avLst>
            <a:gd name="adj" fmla="val 2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A83BA-B4C2-408A-B35C-9F5A8C0D9012}">
      <dsp:nvSpPr>
        <dsp:cNvPr id="0" name=""/>
        <dsp:cNvSpPr/>
      </dsp:nvSpPr>
      <dsp:spPr>
        <a:xfrm rot="17700000">
          <a:off x="4218253" y="613516"/>
          <a:ext cx="1902964" cy="917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Plan de Acción de EEL</a:t>
          </a:r>
          <a:endParaRPr lang="es-CL" sz="2000" b="1" kern="1200" dirty="0"/>
        </a:p>
      </dsp:txBody>
      <dsp:txXfrm>
        <a:off x="4218253" y="613516"/>
        <a:ext cx="1902964" cy="917081"/>
      </dsp:txXfrm>
    </dsp:sp>
    <dsp:sp modelId="{5C9A40C9-0246-44B8-82D2-D0A9A9F19C19}">
      <dsp:nvSpPr>
        <dsp:cNvPr id="0" name=""/>
        <dsp:cNvSpPr/>
      </dsp:nvSpPr>
      <dsp:spPr>
        <a:xfrm>
          <a:off x="5324979" y="2229548"/>
          <a:ext cx="794586" cy="794586"/>
        </a:xfrm>
        <a:prstGeom prst="ellipse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F8C42A-EEC1-48A3-8318-0F8F9F7B72DF}">
      <dsp:nvSpPr>
        <dsp:cNvPr id="0" name=""/>
        <dsp:cNvSpPr/>
      </dsp:nvSpPr>
      <dsp:spPr>
        <a:xfrm rot="17700000">
          <a:off x="4383900" y="3335487"/>
          <a:ext cx="1646153" cy="793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Visión</a:t>
          </a:r>
          <a:r>
            <a:rPr lang="es-ES" sz="1800" kern="1200" baseline="0" dirty="0"/>
            <a:t> Energética</a:t>
          </a:r>
          <a:endParaRPr lang="es-CL" sz="1800" kern="1200" dirty="0"/>
        </a:p>
      </dsp:txBody>
      <dsp:txXfrm>
        <a:off x="4383900" y="3335487"/>
        <a:ext cx="1646153" cy="793713"/>
      </dsp:txXfrm>
    </dsp:sp>
    <dsp:sp modelId="{4D276100-1524-4EC2-875D-2400E26A0D38}">
      <dsp:nvSpPr>
        <dsp:cNvPr id="0" name=""/>
        <dsp:cNvSpPr/>
      </dsp:nvSpPr>
      <dsp:spPr>
        <a:xfrm rot="17700000">
          <a:off x="5414490" y="1124482"/>
          <a:ext cx="1646153" cy="793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ED0350-17E0-4506-A979-647E26B76092}">
      <dsp:nvSpPr>
        <dsp:cNvPr id="0" name=""/>
        <dsp:cNvSpPr/>
      </dsp:nvSpPr>
      <dsp:spPr>
        <a:xfrm>
          <a:off x="6234749" y="2229548"/>
          <a:ext cx="794586" cy="794586"/>
        </a:xfrm>
        <a:prstGeom prst="ellipse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6BD96-C58C-4458-9285-98C8A78811B2}">
      <dsp:nvSpPr>
        <dsp:cNvPr id="0" name=""/>
        <dsp:cNvSpPr/>
      </dsp:nvSpPr>
      <dsp:spPr>
        <a:xfrm rot="17700000">
          <a:off x="5293670" y="3335487"/>
          <a:ext cx="1646153" cy="793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Objetivos y metas</a:t>
          </a:r>
          <a:endParaRPr lang="es-CL" sz="1800" kern="1200" dirty="0"/>
        </a:p>
      </dsp:txBody>
      <dsp:txXfrm>
        <a:off x="5293670" y="3335487"/>
        <a:ext cx="1646153" cy="793713"/>
      </dsp:txXfrm>
    </dsp:sp>
    <dsp:sp modelId="{F1ADFEAF-52BC-42C4-BD87-478EDBE96AA7}">
      <dsp:nvSpPr>
        <dsp:cNvPr id="0" name=""/>
        <dsp:cNvSpPr/>
      </dsp:nvSpPr>
      <dsp:spPr>
        <a:xfrm rot="17700000">
          <a:off x="6324260" y="1124482"/>
          <a:ext cx="1646153" cy="793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5619FD-9BE2-4340-BDF3-9E3A1A93AE24}">
      <dsp:nvSpPr>
        <dsp:cNvPr id="0" name=""/>
        <dsp:cNvSpPr/>
      </dsp:nvSpPr>
      <dsp:spPr>
        <a:xfrm>
          <a:off x="7144641" y="1861437"/>
          <a:ext cx="1530807" cy="1530807"/>
        </a:xfrm>
        <a:prstGeom prst="donut">
          <a:avLst>
            <a:gd name="adj" fmla="val 2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4E62F-CD7D-4275-987D-628243E642D8}">
      <dsp:nvSpPr>
        <dsp:cNvPr id="0" name=""/>
        <dsp:cNvSpPr/>
      </dsp:nvSpPr>
      <dsp:spPr>
        <a:xfrm rot="17700000">
          <a:off x="7684028" y="613516"/>
          <a:ext cx="1902964" cy="917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Cartera de Proyectos</a:t>
          </a:r>
          <a:endParaRPr lang="es-CL" sz="2000" b="1" kern="1200" dirty="0"/>
        </a:p>
      </dsp:txBody>
      <dsp:txXfrm>
        <a:off x="7684028" y="613516"/>
        <a:ext cx="1902964" cy="917081"/>
      </dsp:txXfrm>
    </dsp:sp>
    <dsp:sp modelId="{35EEFB87-79E0-4B57-94BE-59D235975BD2}">
      <dsp:nvSpPr>
        <dsp:cNvPr id="0" name=""/>
        <dsp:cNvSpPr/>
      </dsp:nvSpPr>
      <dsp:spPr>
        <a:xfrm>
          <a:off x="8790754" y="2229548"/>
          <a:ext cx="794586" cy="794586"/>
        </a:xfrm>
        <a:prstGeom prst="ellipse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CC1AD-17EF-445C-905E-7C06B370DC4E}">
      <dsp:nvSpPr>
        <dsp:cNvPr id="0" name=""/>
        <dsp:cNvSpPr/>
      </dsp:nvSpPr>
      <dsp:spPr>
        <a:xfrm rot="17700000">
          <a:off x="7849676" y="3335487"/>
          <a:ext cx="1646153" cy="793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Cartera por categoría  </a:t>
          </a:r>
          <a:endParaRPr lang="es-CL" sz="1800" kern="1200" dirty="0"/>
        </a:p>
      </dsp:txBody>
      <dsp:txXfrm>
        <a:off x="7849676" y="3335487"/>
        <a:ext cx="1646153" cy="793713"/>
      </dsp:txXfrm>
    </dsp:sp>
    <dsp:sp modelId="{378A0521-1E8D-435A-BFA2-A34B692601A0}">
      <dsp:nvSpPr>
        <dsp:cNvPr id="0" name=""/>
        <dsp:cNvSpPr/>
      </dsp:nvSpPr>
      <dsp:spPr>
        <a:xfrm rot="17700000">
          <a:off x="8880265" y="1124482"/>
          <a:ext cx="1646153" cy="793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5B572-3F95-4B0C-94E7-02B57EA0A520}">
      <dsp:nvSpPr>
        <dsp:cNvPr id="0" name=""/>
        <dsp:cNvSpPr/>
      </dsp:nvSpPr>
      <dsp:spPr>
        <a:xfrm>
          <a:off x="9700524" y="2229548"/>
          <a:ext cx="794586" cy="794586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076D5-D6B2-4901-8939-ED6DFC9F3CF2}">
      <dsp:nvSpPr>
        <dsp:cNvPr id="0" name=""/>
        <dsp:cNvSpPr/>
      </dsp:nvSpPr>
      <dsp:spPr>
        <a:xfrm rot="17700000">
          <a:off x="8759445" y="3335487"/>
          <a:ext cx="1646153" cy="793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Matriz de seguimiento y control</a:t>
          </a:r>
          <a:endParaRPr lang="es-CL" sz="1800" kern="1200" dirty="0"/>
        </a:p>
      </dsp:txBody>
      <dsp:txXfrm>
        <a:off x="8759445" y="3335487"/>
        <a:ext cx="1646153" cy="793713"/>
      </dsp:txXfrm>
    </dsp:sp>
    <dsp:sp modelId="{7178D9E8-88D9-4992-8946-E714C32E918C}">
      <dsp:nvSpPr>
        <dsp:cNvPr id="0" name=""/>
        <dsp:cNvSpPr/>
      </dsp:nvSpPr>
      <dsp:spPr>
        <a:xfrm rot="17700000">
          <a:off x="9790035" y="1124482"/>
          <a:ext cx="1646153" cy="793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E88BF3-FCE6-582C-5EE6-77ED9963F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34683D-A8D9-E6E2-0049-87618D434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8A485E-B242-1077-E1AE-6F44B8F5D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32DB-F1CD-4393-97C4-85A379D88DB3}" type="datetimeFigureOut">
              <a:rPr lang="es-CL" smtClean="0"/>
              <a:t>02-10-2023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E59E90-5516-B031-EF91-324FEAF57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9E6D44-8978-B8BC-9E99-D5586DC3A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3F25-36D1-4136-A853-7FD8C5AB16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2374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FB7926-73F1-7951-5C9E-E3DD906D3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740494-25EA-2634-490A-5DC75ECAE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588A14-D072-C1EE-8F11-39DC482D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32DB-F1CD-4393-97C4-85A379D88DB3}" type="datetimeFigureOut">
              <a:rPr lang="es-CL" smtClean="0"/>
              <a:t>02-10-2023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6CBE10-4319-CF0D-2B86-A9B4F5EF8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B34D74-2806-8684-2A54-3ADF143C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3F25-36D1-4136-A853-7FD8C5AB16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165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56235B-FAD1-5BDC-9654-D6701B62D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413682-7CDA-EA84-6A94-74D5F4668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131A7F-86A7-AFCA-47A9-7FF82FAB4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32DB-F1CD-4393-97C4-85A379D88DB3}" type="datetimeFigureOut">
              <a:rPr lang="es-CL" smtClean="0"/>
              <a:t>02-10-2023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46448-195B-B276-6FEA-752437D16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D9059F-D9E6-2905-6B52-94C8AD2BD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3F25-36D1-4136-A853-7FD8C5AB16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896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948FAE-EC28-2376-B742-82B752346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D3CE9C-94DD-2C4E-56EB-801DD4F6C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3DD228-1DC0-76C7-D6EC-07657194D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32DB-F1CD-4393-97C4-85A379D88DB3}" type="datetimeFigureOut">
              <a:rPr lang="es-CL" smtClean="0"/>
              <a:t>02-10-2023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180C2B-2C03-3F49-492C-F88DA724C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A25B27-3800-1AD1-52B8-A0ACDE13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3F25-36D1-4136-A853-7FD8C5AB16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3629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C5A17-D250-E7DC-FCDA-0209C0F3A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0A560D-EE10-5078-2E58-91D1FDCE9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132BD4-F5DE-7DBA-7330-76BC42B43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32DB-F1CD-4393-97C4-85A379D88DB3}" type="datetimeFigureOut">
              <a:rPr lang="es-CL" smtClean="0"/>
              <a:t>02-10-2023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9B7F2C-F1E8-8C6A-D128-01B146890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27C53-4B6D-C456-62E7-104E87E6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3F25-36D1-4136-A853-7FD8C5AB16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5565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570AA6-E243-3A1D-5176-375E297F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31789F-85DC-F566-6B16-2478E1B46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93361-BF62-78DC-673B-F46FC93D9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2AD8F3-973C-E07C-D01A-395CE925B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32DB-F1CD-4393-97C4-85A379D88DB3}" type="datetimeFigureOut">
              <a:rPr lang="es-CL" smtClean="0"/>
              <a:t>02-10-2023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775A82-A2FF-12F8-8E87-354FF6EF8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B7B8B5-1863-403F-A062-5A7FD802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3F25-36D1-4136-A853-7FD8C5AB16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684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C02C69-9762-B3DE-17C3-65CD79EC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04C6FF-60F5-C896-AC74-02E6A8456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4822587-7956-B49E-D596-1F0622BE5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97305D7-12CB-3BBB-4BA0-D39AA1338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21B50FE-A485-8D4B-13CD-03D08F9F3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093F699-882A-1D0A-53F4-700B5DA3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32DB-F1CD-4393-97C4-85A379D88DB3}" type="datetimeFigureOut">
              <a:rPr lang="es-CL" smtClean="0"/>
              <a:t>02-10-2023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46C22DB-E7B0-C8FA-3A1E-235B886B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F30889B-E48B-4A92-EF98-5AEE0BAB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3F25-36D1-4136-A853-7FD8C5AB16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14434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558FE2-E0E4-6370-70FE-56BDEB39A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80D4FAB-7A07-F385-2314-EA1E08162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32DB-F1CD-4393-97C4-85A379D88DB3}" type="datetimeFigureOut">
              <a:rPr lang="es-CL" smtClean="0"/>
              <a:t>02-10-2023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CFEAA6-8D40-F1C0-3961-483F91DEB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74EA4F3-D027-A8D7-E959-CE568B411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3F25-36D1-4136-A853-7FD8C5AB16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067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314A5E-30D9-0A27-8588-B3F8ADBAB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32DB-F1CD-4393-97C4-85A379D88DB3}" type="datetimeFigureOut">
              <a:rPr lang="es-CL" smtClean="0"/>
              <a:t>02-10-2023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670F47B-7432-E2F1-D130-F25EB2434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5F4562-1B55-DCFC-0A60-4C92FCCF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3F25-36D1-4136-A853-7FD8C5AB16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282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7A740-A646-E705-3781-5B180EB2D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EFEC3-5069-CB81-E5AB-99C32FAA5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E45B36-90FD-FC10-E3D5-71F9492E7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278E6E-0CE7-C2DB-CC57-5CA36CD5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32DB-F1CD-4393-97C4-85A379D88DB3}" type="datetimeFigureOut">
              <a:rPr lang="es-CL" smtClean="0"/>
              <a:t>02-10-2023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64D9FC-011E-C49F-0374-2E68D05D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56F3B2-298A-5200-6365-6AB43788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3F25-36D1-4136-A853-7FD8C5AB16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0193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7C5F5A-D2BE-3F28-8FAB-E7152FF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DB97A33-77A8-01E2-FEA3-8A7520780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75AA72-546E-A9D7-F697-C7E38A09B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0E0AF8-494D-F830-F665-3D5BA9FBD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32DB-F1CD-4393-97C4-85A379D88DB3}" type="datetimeFigureOut">
              <a:rPr lang="es-CL" smtClean="0"/>
              <a:t>02-10-2023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5FAAF8-5538-0006-0E84-7CB2EA5D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8D9BD2-88C7-5F1F-EAD4-71334C90C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3F25-36D1-4136-A853-7FD8C5AB16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60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EBC7F49-E0E5-A8D3-638F-212C392A6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EEB774-004F-6C6A-B979-4A115DDB6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8576E8-8CEE-8554-BA0C-1CD643F2C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832DB-F1CD-4393-97C4-85A379D88DB3}" type="datetimeFigureOut">
              <a:rPr lang="es-CL" smtClean="0"/>
              <a:t>02-10-2023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53CCEE-4D85-1495-BB09-3E5911081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5F8E9E-BC07-186B-8713-950FE5807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43F25-36D1-4136-A853-7FD8C5AB16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411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diagramData" Target="../diagrams/data1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7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png"/><Relationship Id="rId12" Type="http://schemas.openxmlformats.org/officeDocument/2006/relationships/image" Target="../media/image26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25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4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D1AA65-A545-D44E-84CD-912C15985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99" y="5339423"/>
            <a:ext cx="12759983" cy="1700479"/>
          </a:xfrm>
          <a:prstGeom prst="rect">
            <a:avLst/>
          </a:prstGeom>
        </p:spPr>
      </p:pic>
      <p:grpSp>
        <p:nvGrpSpPr>
          <p:cNvPr id="102" name="Group 93">
            <a:extLst>
              <a:ext uri="{FF2B5EF4-FFF2-40B4-BE49-F238E27FC236}">
                <a16:creationId xmlns:a16="http://schemas.microsoft.com/office/drawing/2014/main" id="{99AC2AF9-37CD-4EAC-99C6-E4CE132D3C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86027" y="5423658"/>
            <a:ext cx="865188" cy="862012"/>
            <a:chOff x="1495" y="3433"/>
            <a:chExt cx="545" cy="543"/>
          </a:xfrm>
        </p:grpSpPr>
        <p:sp>
          <p:nvSpPr>
            <p:cNvPr id="103" name="AutoShape 92">
              <a:extLst>
                <a:ext uri="{FF2B5EF4-FFF2-40B4-BE49-F238E27FC236}">
                  <a16:creationId xmlns:a16="http://schemas.microsoft.com/office/drawing/2014/main" id="{3BF5F236-BCB5-428E-8ED8-AFD2153FDE2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95" y="3433"/>
              <a:ext cx="538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95">
              <a:extLst>
                <a:ext uri="{FF2B5EF4-FFF2-40B4-BE49-F238E27FC236}">
                  <a16:creationId xmlns:a16="http://schemas.microsoft.com/office/drawing/2014/main" id="{683BA715-0AE6-4D69-809E-E513B414E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3565"/>
              <a:ext cx="277" cy="145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96">
              <a:extLst>
                <a:ext uri="{FF2B5EF4-FFF2-40B4-BE49-F238E27FC236}">
                  <a16:creationId xmlns:a16="http://schemas.microsoft.com/office/drawing/2014/main" id="{C18472E9-5936-46D0-B1A3-04DE2A331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3565"/>
              <a:ext cx="273" cy="138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97">
              <a:extLst>
                <a:ext uri="{FF2B5EF4-FFF2-40B4-BE49-F238E27FC236}">
                  <a16:creationId xmlns:a16="http://schemas.microsoft.com/office/drawing/2014/main" id="{D83D133D-8B50-455F-9180-0933D71B8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" y="3700"/>
              <a:ext cx="148" cy="276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98">
              <a:extLst>
                <a:ext uri="{FF2B5EF4-FFF2-40B4-BE49-F238E27FC236}">
                  <a16:creationId xmlns:a16="http://schemas.microsoft.com/office/drawing/2014/main" id="{1C2CDD89-9C21-4F6E-8D86-99486B1ED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3703"/>
              <a:ext cx="141" cy="273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99">
              <a:extLst>
                <a:ext uri="{FF2B5EF4-FFF2-40B4-BE49-F238E27FC236}">
                  <a16:creationId xmlns:a16="http://schemas.microsoft.com/office/drawing/2014/main" id="{A1844805-96D6-4031-84D1-8B25EFA68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3485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100">
              <a:extLst>
                <a:ext uri="{FF2B5EF4-FFF2-40B4-BE49-F238E27FC236}">
                  <a16:creationId xmlns:a16="http://schemas.microsoft.com/office/drawing/2014/main" id="{E23D848A-5083-4152-A638-5223072F0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3491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101">
              <a:extLst>
                <a:ext uri="{FF2B5EF4-FFF2-40B4-BE49-F238E27FC236}">
                  <a16:creationId xmlns:a16="http://schemas.microsoft.com/office/drawing/2014/main" id="{8EB28D6C-0857-45CF-A62F-4DD6237EA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" y="3680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054B77D-14A9-428C-BC6A-5E0B748A4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" y="3691"/>
              <a:ext cx="30" cy="3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13" name="Group 105">
            <a:extLst>
              <a:ext uri="{FF2B5EF4-FFF2-40B4-BE49-F238E27FC236}">
                <a16:creationId xmlns:a16="http://schemas.microsoft.com/office/drawing/2014/main" id="{E6A6F789-FC98-423F-8B22-440778C777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4213" y="5899907"/>
            <a:ext cx="527050" cy="527050"/>
            <a:chOff x="2217" y="3324"/>
            <a:chExt cx="332" cy="332"/>
          </a:xfrm>
        </p:grpSpPr>
        <p:sp>
          <p:nvSpPr>
            <p:cNvPr id="116" name="Freeform 107">
              <a:extLst>
                <a:ext uri="{FF2B5EF4-FFF2-40B4-BE49-F238E27FC236}">
                  <a16:creationId xmlns:a16="http://schemas.microsoft.com/office/drawing/2014/main" id="{678AECC7-537F-407B-9F95-2A08C1399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8" cy="98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8">
              <a:extLst>
                <a:ext uri="{FF2B5EF4-FFF2-40B4-BE49-F238E27FC236}">
                  <a16:creationId xmlns:a16="http://schemas.microsoft.com/office/drawing/2014/main" id="{DED539EA-0A65-441B-BC79-FBCCE4192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5" cy="93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9">
              <a:extLst>
                <a:ext uri="{FF2B5EF4-FFF2-40B4-BE49-F238E27FC236}">
                  <a16:creationId xmlns:a16="http://schemas.microsoft.com/office/drawing/2014/main" id="{D9CB5FA9-EC65-4F4C-943D-AA782BBCE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" y="346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10">
              <a:extLst>
                <a:ext uri="{FF2B5EF4-FFF2-40B4-BE49-F238E27FC236}">
                  <a16:creationId xmlns:a16="http://schemas.microsoft.com/office/drawing/2014/main" id="{81682149-74EF-4492-974D-3B20006D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3472"/>
              <a:ext cx="95" cy="184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1">
              <a:extLst>
                <a:ext uri="{FF2B5EF4-FFF2-40B4-BE49-F238E27FC236}">
                  <a16:creationId xmlns:a16="http://schemas.microsoft.com/office/drawing/2014/main" id="{0A3634C0-318A-40E6-97F1-F5EB4EF6D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4"/>
              <a:ext cx="153" cy="150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2">
              <a:extLst>
                <a:ext uri="{FF2B5EF4-FFF2-40B4-BE49-F238E27FC236}">
                  <a16:creationId xmlns:a16="http://schemas.microsoft.com/office/drawing/2014/main" id="{3E2DDFCC-5CF0-4186-BEF2-A46C4AAA0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8"/>
              <a:ext cx="149" cy="14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3">
              <a:extLst>
                <a:ext uri="{FF2B5EF4-FFF2-40B4-BE49-F238E27FC236}">
                  <a16:creationId xmlns:a16="http://schemas.microsoft.com/office/drawing/2014/main" id="{E73E5213-BB71-455B-8D3F-F66A90536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3456"/>
              <a:ext cx="36" cy="35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114">
              <a:extLst>
                <a:ext uri="{FF2B5EF4-FFF2-40B4-BE49-F238E27FC236}">
                  <a16:creationId xmlns:a16="http://schemas.microsoft.com/office/drawing/2014/main" id="{569AC781-26B9-4972-A844-BBD591784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346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4" name="Group 117">
            <a:extLst>
              <a:ext uri="{FF2B5EF4-FFF2-40B4-BE49-F238E27FC236}">
                <a16:creationId xmlns:a16="http://schemas.microsoft.com/office/drawing/2014/main" id="{6E61EAE8-F335-41B1-84B6-537654C465F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14916" y="5570520"/>
            <a:ext cx="777875" cy="777875"/>
            <a:chOff x="7116" y="3532"/>
            <a:chExt cx="490" cy="490"/>
          </a:xfrm>
        </p:grpSpPr>
        <p:sp>
          <p:nvSpPr>
            <p:cNvPr id="127" name="Freeform 119">
              <a:extLst>
                <a:ext uri="{FF2B5EF4-FFF2-40B4-BE49-F238E27FC236}">
                  <a16:creationId xmlns:a16="http://schemas.microsoft.com/office/drawing/2014/main" id="{F4D93C1C-4611-471D-8520-49174785F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7" cy="146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7941A3C0-C7A6-40E1-8CE5-49A06F8DE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3" cy="139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121">
              <a:extLst>
                <a:ext uri="{FF2B5EF4-FFF2-40B4-BE49-F238E27FC236}">
                  <a16:creationId xmlns:a16="http://schemas.microsoft.com/office/drawing/2014/main" id="{9DE72D6D-86C6-4FF3-B14A-9A2129FFE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" y="3747"/>
              <a:ext cx="148" cy="275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F96B21BA-7918-4529-BBEF-2CC94E431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8" y="3750"/>
              <a:ext cx="141" cy="272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B933D4FB-C120-4D95-9518-BC3AA1BEE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2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124">
              <a:extLst>
                <a:ext uri="{FF2B5EF4-FFF2-40B4-BE49-F238E27FC236}">
                  <a16:creationId xmlns:a16="http://schemas.microsoft.com/office/drawing/2014/main" id="{83CCAD46-71CA-4C85-BF98-EC1B10FAE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8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F193C808-A6F8-4971-82C6-92A0DBB41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9" y="3726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126">
              <a:extLst>
                <a:ext uri="{FF2B5EF4-FFF2-40B4-BE49-F238E27FC236}">
                  <a16:creationId xmlns:a16="http://schemas.microsoft.com/office/drawing/2014/main" id="{8CA36239-2B32-4146-A238-F28C1B1B7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0" y="3738"/>
              <a:ext cx="30" cy="29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5" name="Group 129">
            <a:extLst>
              <a:ext uri="{FF2B5EF4-FFF2-40B4-BE49-F238E27FC236}">
                <a16:creationId xmlns:a16="http://schemas.microsoft.com/office/drawing/2014/main" id="{012842F2-AF45-4D32-9C60-32BCB1B044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19642" y="5769732"/>
            <a:ext cx="527050" cy="528638"/>
            <a:chOff x="6868" y="3653"/>
            <a:chExt cx="332" cy="333"/>
          </a:xfrm>
        </p:grpSpPr>
        <p:sp>
          <p:nvSpPr>
            <p:cNvPr id="138" name="Freeform 131">
              <a:extLst>
                <a:ext uri="{FF2B5EF4-FFF2-40B4-BE49-F238E27FC236}">
                  <a16:creationId xmlns:a16="http://schemas.microsoft.com/office/drawing/2014/main" id="{F008EEDA-219F-407E-AF5C-165E73611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8" cy="99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132">
              <a:extLst>
                <a:ext uri="{FF2B5EF4-FFF2-40B4-BE49-F238E27FC236}">
                  <a16:creationId xmlns:a16="http://schemas.microsoft.com/office/drawing/2014/main" id="{1D7D2056-BBD6-4267-92D4-1BD5B6257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5" cy="94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133">
              <a:extLst>
                <a:ext uri="{FF2B5EF4-FFF2-40B4-BE49-F238E27FC236}">
                  <a16:creationId xmlns:a16="http://schemas.microsoft.com/office/drawing/2014/main" id="{B56ECB3B-73B0-4E10-BAD5-1BFDCA1C3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379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134">
              <a:extLst>
                <a:ext uri="{FF2B5EF4-FFF2-40B4-BE49-F238E27FC236}">
                  <a16:creationId xmlns:a16="http://schemas.microsoft.com/office/drawing/2014/main" id="{2187CDDD-5587-4588-93C0-4E65570E2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" y="3801"/>
              <a:ext cx="95" cy="185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135">
              <a:extLst>
                <a:ext uri="{FF2B5EF4-FFF2-40B4-BE49-F238E27FC236}">
                  <a16:creationId xmlns:a16="http://schemas.microsoft.com/office/drawing/2014/main" id="{89BBA370-0FF4-49F6-981A-6A5A88C00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3"/>
              <a:ext cx="153" cy="151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136">
              <a:extLst>
                <a:ext uri="{FF2B5EF4-FFF2-40B4-BE49-F238E27FC236}">
                  <a16:creationId xmlns:a16="http://schemas.microsoft.com/office/drawing/2014/main" id="{C0CE1F89-0E31-4B07-A51E-39B51689F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7"/>
              <a:ext cx="149" cy="147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137">
              <a:extLst>
                <a:ext uri="{FF2B5EF4-FFF2-40B4-BE49-F238E27FC236}">
                  <a16:creationId xmlns:a16="http://schemas.microsoft.com/office/drawing/2014/main" id="{B0DF925B-B1F8-4BEE-AD57-B41D7ADD4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9" y="3785"/>
              <a:ext cx="36" cy="36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138">
              <a:extLst>
                <a:ext uri="{FF2B5EF4-FFF2-40B4-BE49-F238E27FC236}">
                  <a16:creationId xmlns:a16="http://schemas.microsoft.com/office/drawing/2014/main" id="{72C02D31-E4A5-4842-97FF-544DC42BE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" y="379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47" name="Imagen 146">
            <a:extLst>
              <a:ext uri="{FF2B5EF4-FFF2-40B4-BE49-F238E27FC236}">
                <a16:creationId xmlns:a16="http://schemas.microsoft.com/office/drawing/2014/main" id="{651D125F-46DC-422A-B0D1-D840F4E6B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224"/>
          <a:stretch/>
        </p:blipFill>
        <p:spPr>
          <a:xfrm>
            <a:off x="10681901" y="200619"/>
            <a:ext cx="1254726" cy="11049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46AB045-9ADF-4F44-B70E-6AF0CE67C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16" y="314919"/>
            <a:ext cx="4330700" cy="990600"/>
          </a:xfrm>
          <a:prstGeom prst="rect">
            <a:avLst/>
          </a:prstGeom>
        </p:spPr>
      </p:pic>
      <p:pic>
        <p:nvPicPr>
          <p:cNvPr id="1026" name="Picture 2" descr="UTEM, Universidad Tecnológica Metropolitana - Home | Facebook">
            <a:extLst>
              <a:ext uri="{FF2B5EF4-FFF2-40B4-BE49-F238E27FC236}">
                <a16:creationId xmlns:a16="http://schemas.microsoft.com/office/drawing/2014/main" id="{42724463-65E8-3461-C69E-E19FF7CBB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348" y="3965141"/>
            <a:ext cx="2224521" cy="222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UR">
            <a:extLst>
              <a:ext uri="{FF2B5EF4-FFF2-40B4-BE49-F238E27FC236}">
                <a16:creationId xmlns:a16="http://schemas.microsoft.com/office/drawing/2014/main" id="{75EE15C1-BA98-75FB-D9F3-D05DCEE3C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79" y="4029503"/>
            <a:ext cx="2011789" cy="16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E95A4ED-ED7E-F884-BAC1-61257CCF6B71}"/>
              </a:ext>
            </a:extLst>
          </p:cNvPr>
          <p:cNvSpPr txBox="1"/>
          <p:nvPr/>
        </p:nvSpPr>
        <p:spPr>
          <a:xfrm>
            <a:off x="530666" y="1921890"/>
            <a:ext cx="110906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644979">
              <a:defRPr/>
            </a:pPr>
            <a:r>
              <a:rPr lang="es-ES" sz="3600" b="1" dirty="0">
                <a:solidFill>
                  <a:schemeClr val="tx2"/>
                </a:solidFill>
                <a:cs typeface="Arial"/>
              </a:rPr>
              <a:t>ELABORACIÓN DE ESTRATEGIAS ENERGÉTICAS LOCALES PARA 16 MUNICIPIOS RURALES DE LA REGIÓN METROPOLITANA</a:t>
            </a:r>
            <a:endParaRPr lang="es-ES" sz="3600" b="1" dirty="0">
              <a:solidFill>
                <a:srgbClr val="8BC145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38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D1AA65-A545-D44E-84CD-912C15985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99" y="5339423"/>
            <a:ext cx="12759983" cy="1700479"/>
          </a:xfrm>
          <a:prstGeom prst="rect">
            <a:avLst/>
          </a:prstGeom>
        </p:spPr>
      </p:pic>
      <p:grpSp>
        <p:nvGrpSpPr>
          <p:cNvPr id="113" name="Group 105">
            <a:extLst>
              <a:ext uri="{FF2B5EF4-FFF2-40B4-BE49-F238E27FC236}">
                <a16:creationId xmlns:a16="http://schemas.microsoft.com/office/drawing/2014/main" id="{E6A6F789-FC98-423F-8B22-440778C777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4213" y="5899907"/>
            <a:ext cx="527050" cy="527050"/>
            <a:chOff x="2217" y="3324"/>
            <a:chExt cx="332" cy="332"/>
          </a:xfrm>
        </p:grpSpPr>
        <p:sp>
          <p:nvSpPr>
            <p:cNvPr id="116" name="Freeform 107">
              <a:extLst>
                <a:ext uri="{FF2B5EF4-FFF2-40B4-BE49-F238E27FC236}">
                  <a16:creationId xmlns:a16="http://schemas.microsoft.com/office/drawing/2014/main" id="{678AECC7-537F-407B-9F95-2A08C1399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8" cy="98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8">
              <a:extLst>
                <a:ext uri="{FF2B5EF4-FFF2-40B4-BE49-F238E27FC236}">
                  <a16:creationId xmlns:a16="http://schemas.microsoft.com/office/drawing/2014/main" id="{DED539EA-0A65-441B-BC79-FBCCE4192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5" cy="93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9">
              <a:extLst>
                <a:ext uri="{FF2B5EF4-FFF2-40B4-BE49-F238E27FC236}">
                  <a16:creationId xmlns:a16="http://schemas.microsoft.com/office/drawing/2014/main" id="{D9CB5FA9-EC65-4F4C-943D-AA782BBCE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" y="346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10">
              <a:extLst>
                <a:ext uri="{FF2B5EF4-FFF2-40B4-BE49-F238E27FC236}">
                  <a16:creationId xmlns:a16="http://schemas.microsoft.com/office/drawing/2014/main" id="{81682149-74EF-4492-974D-3B20006D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3472"/>
              <a:ext cx="95" cy="184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1">
              <a:extLst>
                <a:ext uri="{FF2B5EF4-FFF2-40B4-BE49-F238E27FC236}">
                  <a16:creationId xmlns:a16="http://schemas.microsoft.com/office/drawing/2014/main" id="{0A3634C0-318A-40E6-97F1-F5EB4EF6D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4"/>
              <a:ext cx="153" cy="150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2">
              <a:extLst>
                <a:ext uri="{FF2B5EF4-FFF2-40B4-BE49-F238E27FC236}">
                  <a16:creationId xmlns:a16="http://schemas.microsoft.com/office/drawing/2014/main" id="{3E2DDFCC-5CF0-4186-BEF2-A46C4AAA0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8"/>
              <a:ext cx="149" cy="14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3">
              <a:extLst>
                <a:ext uri="{FF2B5EF4-FFF2-40B4-BE49-F238E27FC236}">
                  <a16:creationId xmlns:a16="http://schemas.microsoft.com/office/drawing/2014/main" id="{E73E5213-BB71-455B-8D3F-F66A90536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3456"/>
              <a:ext cx="36" cy="35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114">
              <a:extLst>
                <a:ext uri="{FF2B5EF4-FFF2-40B4-BE49-F238E27FC236}">
                  <a16:creationId xmlns:a16="http://schemas.microsoft.com/office/drawing/2014/main" id="{569AC781-26B9-4972-A844-BBD591784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346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4" name="Group 117">
            <a:extLst>
              <a:ext uri="{FF2B5EF4-FFF2-40B4-BE49-F238E27FC236}">
                <a16:creationId xmlns:a16="http://schemas.microsoft.com/office/drawing/2014/main" id="{6E61EAE8-F335-41B1-84B6-537654C465F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14916" y="5570520"/>
            <a:ext cx="777875" cy="777875"/>
            <a:chOff x="7116" y="3532"/>
            <a:chExt cx="490" cy="490"/>
          </a:xfrm>
        </p:grpSpPr>
        <p:sp>
          <p:nvSpPr>
            <p:cNvPr id="127" name="Freeform 119">
              <a:extLst>
                <a:ext uri="{FF2B5EF4-FFF2-40B4-BE49-F238E27FC236}">
                  <a16:creationId xmlns:a16="http://schemas.microsoft.com/office/drawing/2014/main" id="{F4D93C1C-4611-471D-8520-49174785F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7" cy="146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7941A3C0-C7A6-40E1-8CE5-49A06F8DE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3" cy="139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121">
              <a:extLst>
                <a:ext uri="{FF2B5EF4-FFF2-40B4-BE49-F238E27FC236}">
                  <a16:creationId xmlns:a16="http://schemas.microsoft.com/office/drawing/2014/main" id="{9DE72D6D-86C6-4FF3-B14A-9A2129FFE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" y="3747"/>
              <a:ext cx="148" cy="275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F96B21BA-7918-4529-BBEF-2CC94E431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8" y="3750"/>
              <a:ext cx="141" cy="272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B933D4FB-C120-4D95-9518-BC3AA1BEE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2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124">
              <a:extLst>
                <a:ext uri="{FF2B5EF4-FFF2-40B4-BE49-F238E27FC236}">
                  <a16:creationId xmlns:a16="http://schemas.microsoft.com/office/drawing/2014/main" id="{83CCAD46-71CA-4C85-BF98-EC1B10FAE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8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F193C808-A6F8-4971-82C6-92A0DBB41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9" y="3726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126">
              <a:extLst>
                <a:ext uri="{FF2B5EF4-FFF2-40B4-BE49-F238E27FC236}">
                  <a16:creationId xmlns:a16="http://schemas.microsoft.com/office/drawing/2014/main" id="{8CA36239-2B32-4146-A238-F28C1B1B7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0" y="3738"/>
              <a:ext cx="30" cy="29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5" name="Group 129">
            <a:extLst>
              <a:ext uri="{FF2B5EF4-FFF2-40B4-BE49-F238E27FC236}">
                <a16:creationId xmlns:a16="http://schemas.microsoft.com/office/drawing/2014/main" id="{012842F2-AF45-4D32-9C60-32BCB1B044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19642" y="5769732"/>
            <a:ext cx="527050" cy="528638"/>
            <a:chOff x="6868" y="3653"/>
            <a:chExt cx="332" cy="333"/>
          </a:xfrm>
        </p:grpSpPr>
        <p:sp>
          <p:nvSpPr>
            <p:cNvPr id="138" name="Freeform 131">
              <a:extLst>
                <a:ext uri="{FF2B5EF4-FFF2-40B4-BE49-F238E27FC236}">
                  <a16:creationId xmlns:a16="http://schemas.microsoft.com/office/drawing/2014/main" id="{F008EEDA-219F-407E-AF5C-165E73611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8" cy="99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132">
              <a:extLst>
                <a:ext uri="{FF2B5EF4-FFF2-40B4-BE49-F238E27FC236}">
                  <a16:creationId xmlns:a16="http://schemas.microsoft.com/office/drawing/2014/main" id="{1D7D2056-BBD6-4267-92D4-1BD5B6257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5" cy="94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133">
              <a:extLst>
                <a:ext uri="{FF2B5EF4-FFF2-40B4-BE49-F238E27FC236}">
                  <a16:creationId xmlns:a16="http://schemas.microsoft.com/office/drawing/2014/main" id="{B56ECB3B-73B0-4E10-BAD5-1BFDCA1C3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379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134">
              <a:extLst>
                <a:ext uri="{FF2B5EF4-FFF2-40B4-BE49-F238E27FC236}">
                  <a16:creationId xmlns:a16="http://schemas.microsoft.com/office/drawing/2014/main" id="{2187CDDD-5587-4588-93C0-4E65570E2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" y="3801"/>
              <a:ext cx="95" cy="185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135">
              <a:extLst>
                <a:ext uri="{FF2B5EF4-FFF2-40B4-BE49-F238E27FC236}">
                  <a16:creationId xmlns:a16="http://schemas.microsoft.com/office/drawing/2014/main" id="{89BBA370-0FF4-49F6-981A-6A5A88C00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3"/>
              <a:ext cx="153" cy="151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136">
              <a:extLst>
                <a:ext uri="{FF2B5EF4-FFF2-40B4-BE49-F238E27FC236}">
                  <a16:creationId xmlns:a16="http://schemas.microsoft.com/office/drawing/2014/main" id="{C0CE1F89-0E31-4B07-A51E-39B51689F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7"/>
              <a:ext cx="149" cy="147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137">
              <a:extLst>
                <a:ext uri="{FF2B5EF4-FFF2-40B4-BE49-F238E27FC236}">
                  <a16:creationId xmlns:a16="http://schemas.microsoft.com/office/drawing/2014/main" id="{B0DF925B-B1F8-4BEE-AD57-B41D7ADD4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9" y="3785"/>
              <a:ext cx="36" cy="36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138">
              <a:extLst>
                <a:ext uri="{FF2B5EF4-FFF2-40B4-BE49-F238E27FC236}">
                  <a16:creationId xmlns:a16="http://schemas.microsoft.com/office/drawing/2014/main" id="{72C02D31-E4A5-4842-97FF-544DC42BE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" y="379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236A3930-AB64-464B-AE42-7E1A7B6173DB}"/>
              </a:ext>
            </a:extLst>
          </p:cNvPr>
          <p:cNvSpPr txBox="1"/>
          <p:nvPr/>
        </p:nvSpPr>
        <p:spPr>
          <a:xfrm>
            <a:off x="462783" y="423968"/>
            <a:ext cx="108323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644979">
              <a:defRPr/>
            </a:pPr>
            <a:r>
              <a:rPr lang="es-ES" sz="3600" b="1" dirty="0">
                <a:solidFill>
                  <a:schemeClr val="tx2"/>
                </a:solidFill>
                <a:cs typeface="Arial"/>
              </a:rPr>
              <a:t>Decisión de impacto territorial basado en cartera de Proyectos</a:t>
            </a: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30A0DC80-5A7F-496C-9FF2-FD16324A83B8}"/>
              </a:ext>
            </a:extLst>
          </p:cNvPr>
          <p:cNvSpPr txBox="1"/>
          <p:nvPr/>
        </p:nvSpPr>
        <p:spPr>
          <a:xfrm>
            <a:off x="1400380" y="2564789"/>
            <a:ext cx="10495822" cy="292388"/>
          </a:xfrm>
          <a:prstGeom prst="rect">
            <a:avLst/>
          </a:prstGeom>
          <a:noFill/>
        </p:spPr>
        <p:txBody>
          <a:bodyPr wrap="none" lIns="45720" tIns="22860" rIns="45720" bIns="22860" rtlCol="0" anchor="ctr" anchorCtr="0">
            <a:spAutoFit/>
          </a:bodyPr>
          <a:lstStyle/>
          <a:p>
            <a:r>
              <a:rPr lang="es-CL" sz="1600" b="1" dirty="0">
                <a:solidFill>
                  <a:schemeClr val="accent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Eficiencia Energética en la Infraestructura</a:t>
            </a:r>
            <a:r>
              <a:rPr lang="en-US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: Smart city Municipal: energía, </a:t>
            </a:r>
            <a:r>
              <a:rPr lang="es-CL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recursos hídricos y aire</a:t>
            </a:r>
          </a:p>
        </p:txBody>
      </p:sp>
      <p:sp>
        <p:nvSpPr>
          <p:cNvPr id="34" name="TextBox 21">
            <a:extLst>
              <a:ext uri="{FF2B5EF4-FFF2-40B4-BE49-F238E27FC236}">
                <a16:creationId xmlns:a16="http://schemas.microsoft.com/office/drawing/2014/main" id="{57D8EE38-4A20-43B2-BF53-2B2CD28FE8F9}"/>
              </a:ext>
            </a:extLst>
          </p:cNvPr>
          <p:cNvSpPr txBox="1"/>
          <p:nvPr/>
        </p:nvSpPr>
        <p:spPr>
          <a:xfrm>
            <a:off x="776651" y="2455341"/>
            <a:ext cx="364843" cy="600164"/>
          </a:xfrm>
          <a:prstGeom prst="rect">
            <a:avLst/>
          </a:prstGeom>
          <a:noFill/>
        </p:spPr>
        <p:txBody>
          <a:bodyPr wrap="none" lIns="45720" tIns="22860" rIns="45720" bIns="22860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Montserrat" pitchFamily="2" charset="77"/>
              </a:rPr>
              <a:t>2</a:t>
            </a: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35601F93-0DF4-4837-ACCE-D376EA460D0B}"/>
              </a:ext>
            </a:extLst>
          </p:cNvPr>
          <p:cNvSpPr txBox="1"/>
          <p:nvPr/>
        </p:nvSpPr>
        <p:spPr>
          <a:xfrm>
            <a:off x="789248" y="5268732"/>
            <a:ext cx="320631" cy="600164"/>
          </a:xfrm>
          <a:prstGeom prst="rect">
            <a:avLst/>
          </a:prstGeom>
          <a:noFill/>
        </p:spPr>
        <p:txBody>
          <a:bodyPr wrap="square" lIns="45720" tIns="22860" rIns="45720" bIns="22860" rtlCol="0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Montserrat" pitchFamily="2" charset="77"/>
              </a:rPr>
              <a:t>6</a:t>
            </a: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2AEFCF33-0E36-473D-9A91-75712C1A7555}"/>
              </a:ext>
            </a:extLst>
          </p:cNvPr>
          <p:cNvSpPr txBox="1"/>
          <p:nvPr/>
        </p:nvSpPr>
        <p:spPr>
          <a:xfrm>
            <a:off x="822337" y="1761729"/>
            <a:ext cx="273473" cy="600164"/>
          </a:xfrm>
          <a:prstGeom prst="rect">
            <a:avLst/>
          </a:prstGeom>
          <a:noFill/>
        </p:spPr>
        <p:txBody>
          <a:bodyPr wrap="none" lIns="45720" tIns="22860" rIns="45720" bIns="22860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Montserrat" pitchFamily="2" charset="77"/>
              </a:rPr>
              <a:t>1</a:t>
            </a:r>
          </a:p>
        </p:txBody>
      </p:sp>
      <p:sp>
        <p:nvSpPr>
          <p:cNvPr id="37" name="TextBox 11">
            <a:extLst>
              <a:ext uri="{FF2B5EF4-FFF2-40B4-BE49-F238E27FC236}">
                <a16:creationId xmlns:a16="http://schemas.microsoft.com/office/drawing/2014/main" id="{E2F4EDA3-3ED9-49B4-9AFF-B5FEEE9F5411}"/>
              </a:ext>
            </a:extLst>
          </p:cNvPr>
          <p:cNvSpPr txBox="1"/>
          <p:nvPr/>
        </p:nvSpPr>
        <p:spPr>
          <a:xfrm>
            <a:off x="1400380" y="1918580"/>
            <a:ext cx="7126310" cy="292388"/>
          </a:xfrm>
          <a:prstGeom prst="rect">
            <a:avLst/>
          </a:prstGeom>
          <a:noFill/>
        </p:spPr>
        <p:txBody>
          <a:bodyPr wrap="none" lIns="45720" tIns="22860" rIns="45720" bIns="22860" rtlCol="0" anchor="ctr" anchorCtr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Planificación </a:t>
            </a:r>
            <a:r>
              <a:rPr lang="es-CL" sz="1600" b="1" dirty="0">
                <a:solidFill>
                  <a:srgbClr val="0070C0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Energética</a:t>
            </a:r>
            <a:r>
              <a:rPr lang="en-US" sz="1600" b="1" dirty="0">
                <a:solidFill>
                  <a:srgbClr val="0070C0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Fortalecimiento de la gestion municipal</a:t>
            </a: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94D991EE-205D-441B-BF27-B2649A464445}"/>
              </a:ext>
            </a:extLst>
          </p:cNvPr>
          <p:cNvSpPr txBox="1"/>
          <p:nvPr/>
        </p:nvSpPr>
        <p:spPr>
          <a:xfrm>
            <a:off x="1368961" y="4609527"/>
            <a:ext cx="10495822" cy="538609"/>
          </a:xfrm>
          <a:prstGeom prst="rect">
            <a:avLst/>
          </a:prstGeom>
          <a:noFill/>
        </p:spPr>
        <p:txBody>
          <a:bodyPr wrap="square" lIns="45720" tIns="22860" rIns="45720" bIns="22860" rtlCol="0" anchor="ctr" anchorCtr="0">
            <a:spAutoFit/>
          </a:bodyPr>
          <a:lstStyle/>
          <a:p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Sensibilización y Cooperación</a:t>
            </a:r>
            <a:r>
              <a:rPr lang="en-US" sz="1600" b="1" dirty="0">
                <a:solidFill>
                  <a:srgbClr val="006699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s-CL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Campañas</a:t>
            </a:r>
            <a:r>
              <a:rPr lang="en-US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s-CL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promoción de buenas </a:t>
            </a:r>
            <a:r>
              <a:rPr lang="en-US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practices </a:t>
            </a:r>
            <a:r>
              <a:rPr lang="es-CL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energéticas</a:t>
            </a:r>
            <a:r>
              <a:rPr lang="en-US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 a </a:t>
            </a:r>
            <a:r>
              <a:rPr lang="es-CL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nivel</a:t>
            </a:r>
            <a:r>
              <a:rPr lang="en-US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s-CL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comunal</a:t>
            </a:r>
            <a:r>
              <a:rPr lang="en-US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 </a:t>
            </a:r>
          </a:p>
        </p:txBody>
      </p:sp>
      <p:sp>
        <p:nvSpPr>
          <p:cNvPr id="39" name="TextBox 22">
            <a:extLst>
              <a:ext uri="{FF2B5EF4-FFF2-40B4-BE49-F238E27FC236}">
                <a16:creationId xmlns:a16="http://schemas.microsoft.com/office/drawing/2014/main" id="{DE8E8348-7984-4525-B3E3-A3BDFC725FE1}"/>
              </a:ext>
            </a:extLst>
          </p:cNvPr>
          <p:cNvSpPr txBox="1"/>
          <p:nvPr/>
        </p:nvSpPr>
        <p:spPr>
          <a:xfrm>
            <a:off x="776650" y="3098094"/>
            <a:ext cx="364843" cy="600164"/>
          </a:xfrm>
          <a:prstGeom prst="rect">
            <a:avLst/>
          </a:prstGeom>
          <a:noFill/>
        </p:spPr>
        <p:txBody>
          <a:bodyPr wrap="none" lIns="45720" tIns="22860" rIns="45720" bIns="22860" rtlCol="0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Montserrat" pitchFamily="2" charset="77"/>
              </a:rPr>
              <a:t>3</a:t>
            </a: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D7DFA17E-6DAD-4E1B-BB88-A8BBE2698005}"/>
              </a:ext>
            </a:extLst>
          </p:cNvPr>
          <p:cNvSpPr txBox="1"/>
          <p:nvPr/>
        </p:nvSpPr>
        <p:spPr>
          <a:xfrm>
            <a:off x="738669" y="3869878"/>
            <a:ext cx="421787" cy="600164"/>
          </a:xfrm>
          <a:prstGeom prst="rect">
            <a:avLst/>
          </a:prstGeom>
          <a:noFill/>
        </p:spPr>
        <p:txBody>
          <a:bodyPr wrap="square" lIns="45720" tIns="22860" rIns="45720" bIns="22860" rtlCol="0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Montserrat" pitchFamily="2" charset="77"/>
              </a:rPr>
              <a:t>4</a:t>
            </a:r>
          </a:p>
        </p:txBody>
      </p:sp>
      <p:sp>
        <p:nvSpPr>
          <p:cNvPr id="41" name="TextBox 22">
            <a:extLst>
              <a:ext uri="{FF2B5EF4-FFF2-40B4-BE49-F238E27FC236}">
                <a16:creationId xmlns:a16="http://schemas.microsoft.com/office/drawing/2014/main" id="{FB4EDD4D-6641-410C-BE43-0EA1F5DA7B30}"/>
              </a:ext>
            </a:extLst>
          </p:cNvPr>
          <p:cNvSpPr txBox="1"/>
          <p:nvPr/>
        </p:nvSpPr>
        <p:spPr>
          <a:xfrm>
            <a:off x="745036" y="4633223"/>
            <a:ext cx="364843" cy="600164"/>
          </a:xfrm>
          <a:prstGeom prst="rect">
            <a:avLst/>
          </a:prstGeom>
          <a:noFill/>
        </p:spPr>
        <p:txBody>
          <a:bodyPr wrap="none" lIns="45720" tIns="22860" rIns="45720" bIns="22860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5</a:t>
            </a: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45864B45-2CB6-4E78-9879-0633C9F1782F}"/>
              </a:ext>
            </a:extLst>
          </p:cNvPr>
          <p:cNvSpPr txBox="1"/>
          <p:nvPr/>
        </p:nvSpPr>
        <p:spPr>
          <a:xfrm>
            <a:off x="1369884" y="3207189"/>
            <a:ext cx="10335558" cy="538609"/>
          </a:xfrm>
          <a:prstGeom prst="rect">
            <a:avLst/>
          </a:prstGeom>
          <a:noFill/>
        </p:spPr>
        <p:txBody>
          <a:bodyPr wrap="square" lIns="45720" tIns="22860" rIns="45720" bIns="22860" rtlCol="0" anchor="ctr" anchorCtr="0">
            <a:spAutoFit/>
          </a:bodyPr>
          <a:lstStyle/>
          <a:p>
            <a:r>
              <a:rPr lang="es-ES" sz="1600" b="1" dirty="0">
                <a:solidFill>
                  <a:srgbClr val="7030A0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Energía Renovable y Generación Local: </a:t>
            </a:r>
            <a:r>
              <a:rPr lang="es-ES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Potenciar proyectos que se orientan a mejorar la calidad de las viviendas a través de energía solar (techos solares, APR energizados, biodigestores)</a:t>
            </a:r>
            <a:endParaRPr lang="en-US" sz="1600" b="1" dirty="0">
              <a:solidFill>
                <a:schemeClr val="tx2"/>
              </a:solidFill>
              <a:latin typeface="Montserrat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85B53151-08AD-43BB-8DE2-C409C9C7DFF7}"/>
              </a:ext>
            </a:extLst>
          </p:cNvPr>
          <p:cNvSpPr txBox="1"/>
          <p:nvPr/>
        </p:nvSpPr>
        <p:spPr>
          <a:xfrm>
            <a:off x="1368962" y="4041454"/>
            <a:ext cx="9375473" cy="292388"/>
          </a:xfrm>
          <a:prstGeom prst="rect">
            <a:avLst/>
          </a:prstGeom>
          <a:noFill/>
        </p:spPr>
        <p:txBody>
          <a:bodyPr wrap="square" lIns="45720" tIns="22860" rIns="45720" bIns="22860" rtlCol="0" anchor="ctr" anchorCtr="0">
            <a:spAutoFit/>
          </a:bodyPr>
          <a:lstStyle/>
          <a:p>
            <a:r>
              <a:rPr lang="es-CL" sz="1600" b="1" dirty="0">
                <a:solidFill>
                  <a:srgbClr val="00B050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Organización y Finanzas</a:t>
            </a:r>
            <a:r>
              <a:rPr lang="es-CL" sz="1600" b="1" dirty="0">
                <a:solidFill>
                  <a:srgbClr val="999900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s-CL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Instalación de capacidades al municipio en materia de EEL</a:t>
            </a:r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D1C9DF00-E839-433C-A62C-BE7CAD39AFFE}"/>
              </a:ext>
            </a:extLst>
          </p:cNvPr>
          <p:cNvSpPr txBox="1"/>
          <p:nvPr/>
        </p:nvSpPr>
        <p:spPr>
          <a:xfrm>
            <a:off x="1400326" y="5336711"/>
            <a:ext cx="10236853" cy="538609"/>
          </a:xfrm>
          <a:prstGeom prst="rect">
            <a:avLst/>
          </a:prstGeom>
          <a:noFill/>
        </p:spPr>
        <p:txBody>
          <a:bodyPr wrap="square" lIns="45720" tIns="22860" rIns="45720" bIns="22860" rtlCol="0" anchor="ctr" anchorCtr="0">
            <a:spAutoFit/>
          </a:bodyPr>
          <a:lstStyle/>
          <a:p>
            <a:r>
              <a:rPr lang="es-CL" sz="1600" b="1" dirty="0">
                <a:solidFill>
                  <a:srgbClr val="FF0000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Movilidad Sostenible</a:t>
            </a:r>
            <a:r>
              <a:rPr lang="en-US" sz="1600" b="1" dirty="0">
                <a:solidFill>
                  <a:srgbClr val="FF0000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s-CL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Mejoramiento vial de uso mixto </a:t>
            </a:r>
            <a:r>
              <a:rPr lang="en-US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(</a:t>
            </a:r>
            <a:r>
              <a:rPr lang="es-CL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automóvil</a:t>
            </a:r>
            <a:r>
              <a:rPr lang="en-US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, </a:t>
            </a:r>
            <a:r>
              <a:rPr lang="es-CL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ciclistas</a:t>
            </a:r>
            <a:r>
              <a:rPr lang="en-US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 y </a:t>
            </a:r>
            <a:r>
              <a:rPr lang="es-CL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peatonal</a:t>
            </a:r>
            <a:r>
              <a:rPr lang="en-US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) ; </a:t>
            </a:r>
            <a:r>
              <a:rPr lang="es-CL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potenciar la electromovilidad </a:t>
            </a:r>
            <a:r>
              <a:rPr lang="en-US" sz="1600" b="1" dirty="0" err="1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comunal</a:t>
            </a:r>
            <a:endParaRPr lang="en-US" sz="1600" b="1" dirty="0">
              <a:solidFill>
                <a:schemeClr val="tx2"/>
              </a:solidFill>
              <a:latin typeface="Montserrat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4" name="Picture 2" descr="UTEM, Universidad Tecnológica Metropolitana - Home | Facebook">
            <a:extLst>
              <a:ext uri="{FF2B5EF4-FFF2-40B4-BE49-F238E27FC236}">
                <a16:creationId xmlns:a16="http://schemas.microsoft.com/office/drawing/2014/main" id="{D9BC8529-0049-2639-298D-985934413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r="29637" b="39595"/>
          <a:stretch/>
        </p:blipFill>
        <p:spPr bwMode="auto">
          <a:xfrm>
            <a:off x="39815" y="51723"/>
            <a:ext cx="499595" cy="60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MUR">
            <a:extLst>
              <a:ext uri="{FF2B5EF4-FFF2-40B4-BE49-F238E27FC236}">
                <a16:creationId xmlns:a16="http://schemas.microsoft.com/office/drawing/2014/main" id="{21782691-5644-BF71-8BB4-96A81BBE0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605" y="89324"/>
            <a:ext cx="672070" cy="56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9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aneles solares en un día soleado">
            <a:extLst>
              <a:ext uri="{FF2B5EF4-FFF2-40B4-BE49-F238E27FC236}">
                <a16:creationId xmlns:a16="http://schemas.microsoft.com/office/drawing/2014/main" id="{B265490B-3B90-554D-D726-9982FCC118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93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6" name="Imagen 5" descr="Primer plano de una rama de olivo en una puesta de sol">
            <a:extLst>
              <a:ext uri="{FF2B5EF4-FFF2-40B4-BE49-F238E27FC236}">
                <a16:creationId xmlns:a16="http://schemas.microsoft.com/office/drawing/2014/main" id="{65412AD1-656B-8BFC-83B8-375160BB3D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90" r="1657" b="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40C21A7-AEF3-EC5B-0BD9-DBA7E3ECFB43}"/>
              </a:ext>
            </a:extLst>
          </p:cNvPr>
          <p:cNvSpPr/>
          <p:nvPr/>
        </p:nvSpPr>
        <p:spPr>
          <a:xfrm>
            <a:off x="0" y="2271562"/>
            <a:ext cx="12192000" cy="2377440"/>
          </a:xfrm>
          <a:prstGeom prst="rect">
            <a:avLst/>
          </a:prstGeom>
          <a:solidFill>
            <a:srgbClr val="00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CL" sz="4000" b="1" dirty="0">
                <a:latin typeface="Arial Rounded MT Bold" panose="020F0704030504030204" pitchFamily="34" charset="0"/>
                <a:ea typeface="PMingLiU" panose="020B0604030504040204" pitchFamily="18" charset="-120"/>
              </a:rPr>
              <a:t>Ejemplo de Resultados</a:t>
            </a:r>
            <a:endParaRPr lang="es-CL" sz="4000" dirty="0">
              <a:latin typeface="Arial Rounded MT Bold" panose="020F0704030504030204" pitchFamily="34" charset="0"/>
              <a:ea typeface="PMingLiU" panose="020B0604030504040204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5084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9F91EB0-1858-1EF2-EED2-DD8803BEEE43}"/>
              </a:ext>
            </a:extLst>
          </p:cNvPr>
          <p:cNvSpPr/>
          <p:nvPr/>
        </p:nvSpPr>
        <p:spPr>
          <a:xfrm>
            <a:off x="8117840" y="0"/>
            <a:ext cx="4074160" cy="6858000"/>
          </a:xfrm>
          <a:prstGeom prst="rect">
            <a:avLst/>
          </a:prstGeom>
          <a:solidFill>
            <a:srgbClr val="00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s-CL" sz="4000" dirty="0">
              <a:latin typeface="Arial Rounded MT Bold" panose="020F0704030504030204" pitchFamily="34" charset="0"/>
              <a:ea typeface="PMingLiU" panose="020B0604030504040204" pitchFamily="18" charset="-12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A31A80F-CAC9-23A5-5728-61F117373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868183"/>
              </p:ext>
            </p:extLst>
          </p:nvPr>
        </p:nvGraphicFramePr>
        <p:xfrm>
          <a:off x="883920" y="790115"/>
          <a:ext cx="10159996" cy="4886224"/>
        </p:xfrm>
        <a:graphic>
          <a:graphicData uri="http://schemas.openxmlformats.org/drawingml/2006/table">
            <a:tbl>
              <a:tblPr/>
              <a:tblGrid>
                <a:gridCol w="1451428">
                  <a:extLst>
                    <a:ext uri="{9D8B030D-6E8A-4147-A177-3AD203B41FA5}">
                      <a16:colId xmlns:a16="http://schemas.microsoft.com/office/drawing/2014/main" val="822539534"/>
                    </a:ext>
                  </a:extLst>
                </a:gridCol>
                <a:gridCol w="1451428">
                  <a:extLst>
                    <a:ext uri="{9D8B030D-6E8A-4147-A177-3AD203B41FA5}">
                      <a16:colId xmlns:a16="http://schemas.microsoft.com/office/drawing/2014/main" val="3264845548"/>
                    </a:ext>
                  </a:extLst>
                </a:gridCol>
                <a:gridCol w="1451428">
                  <a:extLst>
                    <a:ext uri="{9D8B030D-6E8A-4147-A177-3AD203B41FA5}">
                      <a16:colId xmlns:a16="http://schemas.microsoft.com/office/drawing/2014/main" val="3217532213"/>
                    </a:ext>
                  </a:extLst>
                </a:gridCol>
                <a:gridCol w="1451428">
                  <a:extLst>
                    <a:ext uri="{9D8B030D-6E8A-4147-A177-3AD203B41FA5}">
                      <a16:colId xmlns:a16="http://schemas.microsoft.com/office/drawing/2014/main" val="294605645"/>
                    </a:ext>
                  </a:extLst>
                </a:gridCol>
                <a:gridCol w="1451428">
                  <a:extLst>
                    <a:ext uri="{9D8B030D-6E8A-4147-A177-3AD203B41FA5}">
                      <a16:colId xmlns:a16="http://schemas.microsoft.com/office/drawing/2014/main" val="1662060230"/>
                    </a:ext>
                  </a:extLst>
                </a:gridCol>
                <a:gridCol w="1451428">
                  <a:extLst>
                    <a:ext uri="{9D8B030D-6E8A-4147-A177-3AD203B41FA5}">
                      <a16:colId xmlns:a16="http://schemas.microsoft.com/office/drawing/2014/main" val="3167595970"/>
                    </a:ext>
                  </a:extLst>
                </a:gridCol>
                <a:gridCol w="1451428">
                  <a:extLst>
                    <a:ext uri="{9D8B030D-6E8A-4147-A177-3AD203B41FA5}">
                      <a16:colId xmlns:a16="http://schemas.microsoft.com/office/drawing/2014/main" val="1166596996"/>
                    </a:ext>
                  </a:extLst>
                </a:gridCol>
              </a:tblGrid>
              <a:tr h="237459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ALHUÉ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CURACAVÍ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MARIA PINTO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MELIPILLA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SAN PEDRO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07124"/>
                  </a:ext>
                </a:extLst>
              </a:tr>
              <a:tr h="21332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POTENCIAL (GWh/año)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POTENCIAL (GWh/año)</a:t>
                      </a:r>
                      <a:endParaRPr kumimoji="0" lang="es-C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POTENCIAL (GWh/año)</a:t>
                      </a:r>
                      <a:endParaRPr kumimoji="0" lang="es-C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POTENCIAL (GWh/año)</a:t>
                      </a:r>
                      <a:endParaRPr kumimoji="0" lang="es-C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POTENCIAL (GWh/año)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199571"/>
                  </a:ext>
                </a:extLst>
              </a:tr>
              <a:tr h="387134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Biomasa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Biodiesel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20,17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627536"/>
                  </a:ext>
                </a:extLst>
              </a:tr>
              <a:tr h="38252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Biogás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1,28 (E. eléctrica)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6,47 (E. eléctrica)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 (E. eléctrica)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24,55 (E. eléctrica)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 (E. eléctrica)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238831"/>
                  </a:ext>
                </a:extLst>
              </a:tr>
              <a:tr h="38252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1,83 (E. térmica)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9,24 (E. térmica)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4,42 (E. térmica)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35,07 (E. térmica)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2,76 (E. térmica)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5854501"/>
                  </a:ext>
                </a:extLst>
              </a:tr>
              <a:tr h="21332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Solar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Térmica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70149"/>
                  </a:ext>
                </a:extLst>
              </a:tr>
              <a:tr h="213329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Fotovoltaica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14,21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50,48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901497"/>
                  </a:ext>
                </a:extLst>
              </a:tr>
              <a:tr h="21332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Eólico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537042"/>
                  </a:ext>
                </a:extLst>
              </a:tr>
              <a:tr h="306981"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Hídrico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85328"/>
                  </a:ext>
                </a:extLst>
              </a:tr>
              <a:tr h="273690"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Geotérmico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baja Entalpía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2399185"/>
                  </a:ext>
                </a:extLst>
              </a:tr>
              <a:tr h="382520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Potencial Eficiencia Energética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Mejora viviendas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14,01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57,87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27,16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226,56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4136110"/>
                  </a:ext>
                </a:extLst>
              </a:tr>
              <a:tr h="38252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Recambio equipos</a:t>
                      </a:r>
                    </a:p>
                  </a:txBody>
                  <a:tcPr marL="6350" marR="6350" marT="6350" marB="0" anchor="ctr"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34,33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15,99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21,33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010361"/>
                  </a:ext>
                </a:extLst>
              </a:tr>
              <a:tr h="213329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Alumbrado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27,37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956306"/>
                  </a:ext>
                </a:extLst>
              </a:tr>
              <a:tr h="38252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Sensibilización de la comunidad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653516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5D3EB066-AC85-B976-C7E0-BF4F192A4BF0}"/>
              </a:ext>
            </a:extLst>
          </p:cNvPr>
          <p:cNvSpPr txBox="1"/>
          <p:nvPr/>
        </p:nvSpPr>
        <p:spPr>
          <a:xfrm>
            <a:off x="0" y="359228"/>
            <a:ext cx="7023861" cy="430887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200" b="1" dirty="0"/>
              <a:t>RESUMEN DE POTENCIALES ER Y EFICIENCIA ENERGÉTICA</a:t>
            </a:r>
            <a:endParaRPr lang="es-CL" sz="2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ECE7EC-6444-3A6E-0DF3-0A21B7B14409}"/>
              </a:ext>
            </a:extLst>
          </p:cNvPr>
          <p:cNvSpPr txBox="1"/>
          <p:nvPr/>
        </p:nvSpPr>
        <p:spPr>
          <a:xfrm>
            <a:off x="4177340" y="5713171"/>
            <a:ext cx="817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33,17</a:t>
            </a:r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278C1B-EB6B-3FD9-7356-304F9651602C}"/>
              </a:ext>
            </a:extLst>
          </p:cNvPr>
          <p:cNvSpPr txBox="1"/>
          <p:nvPr/>
        </p:nvSpPr>
        <p:spPr>
          <a:xfrm>
            <a:off x="5555241" y="5729268"/>
            <a:ext cx="905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136,44</a:t>
            </a:r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75741B-60F1-9E87-8CA0-6A895ACEB0C4}"/>
              </a:ext>
            </a:extLst>
          </p:cNvPr>
          <p:cNvSpPr txBox="1"/>
          <p:nvPr/>
        </p:nvSpPr>
        <p:spPr>
          <a:xfrm>
            <a:off x="7056236" y="5713811"/>
            <a:ext cx="817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63,00</a:t>
            </a:r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A2D23A-CD7C-1922-A987-38255D55F7D1}"/>
              </a:ext>
            </a:extLst>
          </p:cNvPr>
          <p:cNvSpPr txBox="1"/>
          <p:nvPr/>
        </p:nvSpPr>
        <p:spPr>
          <a:xfrm>
            <a:off x="8468641" y="5713171"/>
            <a:ext cx="905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558,36</a:t>
            </a:r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FBB98C0-18AA-F137-4453-D8BA4D00706F}"/>
              </a:ext>
            </a:extLst>
          </p:cNvPr>
          <p:cNvSpPr txBox="1"/>
          <p:nvPr/>
        </p:nvSpPr>
        <p:spPr>
          <a:xfrm>
            <a:off x="9965938" y="5729268"/>
            <a:ext cx="817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63,46</a:t>
            </a:r>
            <a:endParaRPr lang="es-CL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7F1644E-B7B6-2982-0BF5-64C4732D8111}"/>
              </a:ext>
            </a:extLst>
          </p:cNvPr>
          <p:cNvSpPr txBox="1"/>
          <p:nvPr/>
        </p:nvSpPr>
        <p:spPr>
          <a:xfrm>
            <a:off x="8502880" y="6290597"/>
            <a:ext cx="3306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4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TOTAL 854,43 GWh/año</a:t>
            </a:r>
            <a:endParaRPr lang="es-CL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23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9F91EB0-1858-1EF2-EED2-DD8803BEEE43}"/>
              </a:ext>
            </a:extLst>
          </p:cNvPr>
          <p:cNvSpPr/>
          <p:nvPr/>
        </p:nvSpPr>
        <p:spPr>
          <a:xfrm>
            <a:off x="7500730" y="0"/>
            <a:ext cx="4691270" cy="6858000"/>
          </a:xfrm>
          <a:prstGeom prst="rect">
            <a:avLst/>
          </a:prstGeom>
          <a:solidFill>
            <a:srgbClr val="00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s-CL" sz="4000" dirty="0">
              <a:latin typeface="Arial Rounded MT Bold" panose="020F0704030504030204" pitchFamily="34" charset="0"/>
              <a:ea typeface="PMingLiU" panose="020B0604030504040204" pitchFamily="18" charset="-12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9D0A42A-81E6-6CDF-BBA3-37073A2A23A5}"/>
              </a:ext>
            </a:extLst>
          </p:cNvPr>
          <p:cNvSpPr txBox="1"/>
          <p:nvPr/>
        </p:nvSpPr>
        <p:spPr>
          <a:xfrm>
            <a:off x="3513469" y="5898617"/>
            <a:ext cx="7023861" cy="535531"/>
          </a:xfrm>
          <a:prstGeom prst="rect">
            <a:avLst/>
          </a:prstGeom>
          <a:solidFill>
            <a:srgbClr val="009999">
              <a:alpha val="6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L" sz="3200" b="1" dirty="0">
                <a:solidFill>
                  <a:schemeClr val="lt1"/>
                </a:solidFill>
                <a:latin typeface="Arial Rounded MT Bold" panose="020F0704030504030204" pitchFamily="34" charset="0"/>
                <a:ea typeface="PMingLiU" panose="020B0604030504040204" pitchFamily="18" charset="-120"/>
              </a:rPr>
              <a:t>Visiones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E0E66D4-E19C-0D27-31B1-487453DEC93B}"/>
              </a:ext>
            </a:extLst>
          </p:cNvPr>
          <p:cNvSpPr/>
          <p:nvPr/>
        </p:nvSpPr>
        <p:spPr>
          <a:xfrm>
            <a:off x="10495365" y="5898617"/>
            <a:ext cx="1696635" cy="5501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7E58414-D117-7EE1-C689-2DFAEBEC2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985" y="2829768"/>
            <a:ext cx="3782207" cy="248713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BC156A-A9F6-1351-0D10-7DD60624D3DD}"/>
              </a:ext>
            </a:extLst>
          </p:cNvPr>
          <p:cNvSpPr txBox="1"/>
          <p:nvPr/>
        </p:nvSpPr>
        <p:spPr>
          <a:xfrm>
            <a:off x="9846365" y="5331548"/>
            <a:ext cx="133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Curacaví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E089BF0-4403-FCD1-E1D6-0A18C882A7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6682" t="10256"/>
          <a:stretch>
            <a:fillRect/>
          </a:stretch>
        </p:blipFill>
        <p:spPr bwMode="auto">
          <a:xfrm>
            <a:off x="596318" y="2265650"/>
            <a:ext cx="3462646" cy="231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EC6D700-586B-95BE-52D9-F047EA5D8E6A}"/>
              </a:ext>
            </a:extLst>
          </p:cNvPr>
          <p:cNvSpPr txBox="1"/>
          <p:nvPr/>
        </p:nvSpPr>
        <p:spPr>
          <a:xfrm>
            <a:off x="2009789" y="4717500"/>
            <a:ext cx="133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Alhué</a:t>
            </a:r>
            <a:endParaRPr lang="es-CL" dirty="0"/>
          </a:p>
        </p:txBody>
      </p:sp>
      <p:pic>
        <p:nvPicPr>
          <p:cNvPr id="9" name="Google Shape;249;p13">
            <a:extLst>
              <a:ext uri="{FF2B5EF4-FFF2-40B4-BE49-F238E27FC236}">
                <a16:creationId xmlns:a16="http://schemas.microsoft.com/office/drawing/2014/main" id="{D6DE2A0C-0E19-C131-7874-224DDA71EDDB}"/>
              </a:ext>
            </a:extLst>
          </p:cNvPr>
          <p:cNvPicPr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0057" y="539751"/>
            <a:ext cx="4162981" cy="27334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701BA26-CA4F-9E7A-B881-33B8FFDCE08B}"/>
              </a:ext>
            </a:extLst>
          </p:cNvPr>
          <p:cNvSpPr txBox="1"/>
          <p:nvPr/>
        </p:nvSpPr>
        <p:spPr>
          <a:xfrm>
            <a:off x="5694439" y="3271610"/>
            <a:ext cx="133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Melipilla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30055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9F91EB0-1858-1EF2-EED2-DD8803BEEE43}"/>
              </a:ext>
            </a:extLst>
          </p:cNvPr>
          <p:cNvSpPr/>
          <p:nvPr/>
        </p:nvSpPr>
        <p:spPr>
          <a:xfrm>
            <a:off x="7500730" y="0"/>
            <a:ext cx="4691270" cy="6858000"/>
          </a:xfrm>
          <a:prstGeom prst="rect">
            <a:avLst/>
          </a:prstGeom>
          <a:solidFill>
            <a:srgbClr val="00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s-CL" sz="4000" dirty="0">
              <a:latin typeface="Arial Rounded MT Bold" panose="020F0704030504030204" pitchFamily="34" charset="0"/>
              <a:ea typeface="PMingLiU" panose="020B0604030504040204" pitchFamily="18" charset="-12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9D0A42A-81E6-6CDF-BBA3-37073A2A23A5}"/>
              </a:ext>
            </a:extLst>
          </p:cNvPr>
          <p:cNvSpPr txBox="1"/>
          <p:nvPr/>
        </p:nvSpPr>
        <p:spPr>
          <a:xfrm>
            <a:off x="3513469" y="5898617"/>
            <a:ext cx="7023861" cy="535531"/>
          </a:xfrm>
          <a:prstGeom prst="rect">
            <a:avLst/>
          </a:prstGeom>
          <a:solidFill>
            <a:srgbClr val="009999">
              <a:alpha val="6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L" sz="3200" b="1" dirty="0">
                <a:solidFill>
                  <a:schemeClr val="lt1"/>
                </a:solidFill>
                <a:latin typeface="Arial Rounded MT Bold" panose="020F0704030504030204" pitchFamily="34" charset="0"/>
                <a:ea typeface="PMingLiU" panose="020B0604030504040204" pitchFamily="18" charset="-120"/>
              </a:rPr>
              <a:t>Categorías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E0E66D4-E19C-0D27-31B1-487453DEC93B}"/>
              </a:ext>
            </a:extLst>
          </p:cNvPr>
          <p:cNvSpPr/>
          <p:nvPr/>
        </p:nvSpPr>
        <p:spPr>
          <a:xfrm>
            <a:off x="10495365" y="5898617"/>
            <a:ext cx="1696635" cy="5501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ECC62C5-4276-8AFB-26EC-627FB32D7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81" y="2269582"/>
            <a:ext cx="11121878" cy="198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65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9F91EB0-1858-1EF2-EED2-DD8803BEEE43}"/>
              </a:ext>
            </a:extLst>
          </p:cNvPr>
          <p:cNvSpPr/>
          <p:nvPr/>
        </p:nvSpPr>
        <p:spPr>
          <a:xfrm>
            <a:off x="7500730" y="0"/>
            <a:ext cx="4691270" cy="6858000"/>
          </a:xfrm>
          <a:prstGeom prst="rect">
            <a:avLst/>
          </a:prstGeom>
          <a:solidFill>
            <a:srgbClr val="00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s-CL" sz="4000" dirty="0">
              <a:latin typeface="Arial Rounded MT Bold" panose="020F0704030504030204" pitchFamily="34" charset="0"/>
              <a:ea typeface="PMingLiU" panose="020B0604030504040204" pitchFamily="18" charset="-12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ECC62C5-4276-8AFB-26EC-627FB32D7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165"/>
          <a:stretch/>
        </p:blipFill>
        <p:spPr>
          <a:xfrm>
            <a:off x="260741" y="369663"/>
            <a:ext cx="1426619" cy="1611538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2FAAB9B-5ED7-73A1-FEA4-FE461AF92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006350"/>
              </p:ext>
            </p:extLst>
          </p:nvPr>
        </p:nvGraphicFramePr>
        <p:xfrm>
          <a:off x="1835572" y="369663"/>
          <a:ext cx="9345550" cy="6347460"/>
        </p:xfrm>
        <a:graphic>
          <a:graphicData uri="http://schemas.openxmlformats.org/drawingml/2006/table">
            <a:tbl>
              <a:tblPr/>
              <a:tblGrid>
                <a:gridCol w="1796670">
                  <a:extLst>
                    <a:ext uri="{9D8B030D-6E8A-4147-A177-3AD203B41FA5}">
                      <a16:colId xmlns:a16="http://schemas.microsoft.com/office/drawing/2014/main" val="1366603513"/>
                    </a:ext>
                  </a:extLst>
                </a:gridCol>
                <a:gridCol w="1991360">
                  <a:extLst>
                    <a:ext uri="{9D8B030D-6E8A-4147-A177-3AD203B41FA5}">
                      <a16:colId xmlns:a16="http://schemas.microsoft.com/office/drawing/2014/main" val="3068472770"/>
                    </a:ext>
                  </a:extLst>
                </a:gridCol>
                <a:gridCol w="1869440">
                  <a:extLst>
                    <a:ext uri="{9D8B030D-6E8A-4147-A177-3AD203B41FA5}">
                      <a16:colId xmlns:a16="http://schemas.microsoft.com/office/drawing/2014/main" val="1482695522"/>
                    </a:ext>
                  </a:extLst>
                </a:gridCol>
                <a:gridCol w="3688080">
                  <a:extLst>
                    <a:ext uri="{9D8B030D-6E8A-4147-A177-3AD203B41FA5}">
                      <a16:colId xmlns:a16="http://schemas.microsoft.com/office/drawing/2014/main" val="85564447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Categorías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Objetivos Estratégicos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Proyectos/programas/acciones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044019"/>
                  </a:ext>
                </a:extLst>
              </a:tr>
              <a:tr h="33655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Planificación energética</a:t>
                      </a:r>
                    </a:p>
                  </a:txBody>
                  <a:tcPr marL="6350" marR="6350" marT="6350" marB="0" vert="vert27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Integrar la EEL en una Unidad de Gestión interna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 de la EEL integrada a los procesos municipales de planificación territorial anual a 3 años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Generar línea base de indicadores sobre acceso y calidad de los servicios energéticos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688911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Análisis de Ciclo de Vida para procesos de adquisición, considerando factores energéticos y climáticos. 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432985"/>
                  </a:ext>
                </a:extLst>
              </a:tr>
              <a:tr h="5016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 de la EEL integrada a los procesos municipales de planificación territorial anual a 6 años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Incorporar conceptos de mitigación y adaptación al cambio climático en licitaciones o concursos sobre desarrollo urbano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595321"/>
                  </a:ext>
                </a:extLst>
              </a:tr>
              <a:tr h="5016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Proponer al Consejo Municipal la actualización y generación de ordenanzas municipales en temáticas de sustentabilidad y eficiencia energética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34419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 seguimiento para garantizar el cumplimento de las metas planteadas en la EEL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15314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Introducir temas de eficiencia energética en PRC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463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554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9F91EB0-1858-1EF2-EED2-DD8803BEEE43}"/>
              </a:ext>
            </a:extLst>
          </p:cNvPr>
          <p:cNvSpPr/>
          <p:nvPr/>
        </p:nvSpPr>
        <p:spPr>
          <a:xfrm>
            <a:off x="7500730" y="0"/>
            <a:ext cx="4691270" cy="6858000"/>
          </a:xfrm>
          <a:prstGeom prst="rect">
            <a:avLst/>
          </a:prstGeom>
          <a:solidFill>
            <a:srgbClr val="00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s-CL" sz="4000" dirty="0">
              <a:latin typeface="Arial Rounded MT Bold" panose="020F0704030504030204" pitchFamily="34" charset="0"/>
              <a:ea typeface="PMingLiU" panose="020B0604030504040204" pitchFamily="18" charset="-12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2FAAB9B-5ED7-73A1-FEA4-FE461AF92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682635"/>
              </p:ext>
            </p:extLst>
          </p:nvPr>
        </p:nvGraphicFramePr>
        <p:xfrm>
          <a:off x="2143760" y="721360"/>
          <a:ext cx="9006882" cy="5580380"/>
        </p:xfrm>
        <a:graphic>
          <a:graphicData uri="http://schemas.openxmlformats.org/drawingml/2006/table">
            <a:tbl>
              <a:tblPr/>
              <a:tblGrid>
                <a:gridCol w="1361440">
                  <a:extLst>
                    <a:ext uri="{9D8B030D-6E8A-4147-A177-3AD203B41FA5}">
                      <a16:colId xmlns:a16="http://schemas.microsoft.com/office/drawing/2014/main" val="1366603513"/>
                    </a:ext>
                  </a:extLst>
                </a:gridCol>
                <a:gridCol w="2087922">
                  <a:extLst>
                    <a:ext uri="{9D8B030D-6E8A-4147-A177-3AD203B41FA5}">
                      <a16:colId xmlns:a16="http://schemas.microsoft.com/office/drawing/2014/main" val="3068472770"/>
                    </a:ext>
                  </a:extLst>
                </a:gridCol>
                <a:gridCol w="1869440">
                  <a:extLst>
                    <a:ext uri="{9D8B030D-6E8A-4147-A177-3AD203B41FA5}">
                      <a16:colId xmlns:a16="http://schemas.microsoft.com/office/drawing/2014/main" val="1482695522"/>
                    </a:ext>
                  </a:extLst>
                </a:gridCol>
                <a:gridCol w="3688080">
                  <a:extLst>
                    <a:ext uri="{9D8B030D-6E8A-4147-A177-3AD203B41FA5}">
                      <a16:colId xmlns:a16="http://schemas.microsoft.com/office/drawing/2014/main" val="85564447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Categorías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Objetivos Estratégicos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Proyectos/programas/acciones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044019"/>
                  </a:ext>
                </a:extLst>
              </a:tr>
              <a:tr h="33655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>
                          <a:solidFill>
                            <a:srgbClr val="FFCC66"/>
                          </a:solidFill>
                          <a:effectLst/>
                          <a:latin typeface="Calibri" panose="020F0502020204030204" pitchFamily="34" charset="0"/>
                        </a:rPr>
                        <a:t>Eficiencia energética en la infraestructura</a:t>
                      </a:r>
                    </a:p>
                  </a:txBody>
                  <a:tcPr marL="6350" marR="6350" marT="6350" marB="0" vert="vert27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Desarrollar un plan de descarbonización de la infraestructura pública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de la infraestructura pública carbono neutral a 10 años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Instalación de luminaria solares en  parques y plazas púclicas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688911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Instalación de Tokens solares parques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432985"/>
                  </a:ext>
                </a:extLst>
              </a:tr>
              <a:tr h="5016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proceso de aprobación de obras e inspección de construcción considera aspectos para promover la implementación de proyectos lo más energéticamente eficiente y sustentable posible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595321"/>
                  </a:ext>
                </a:extLst>
              </a:tr>
              <a:tr h="5016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municipio prepara un plan de mediano y largo plazo para la renovación de la infraestructura municipal existente que permite identificar el potencial de eficiencia energética y de energía renovable de cada edificio municipal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34419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Realizar un diagnóstico del consumo actual eléctrico y de combustibles (Auditoría energética)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153145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AD730B7E-8550-1A87-3D7A-FB7A7ADEC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33" r="63779"/>
          <a:stretch/>
        </p:blipFill>
        <p:spPr>
          <a:xfrm>
            <a:off x="187918" y="349343"/>
            <a:ext cx="1625600" cy="16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42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9F91EB0-1858-1EF2-EED2-DD8803BEEE43}"/>
              </a:ext>
            </a:extLst>
          </p:cNvPr>
          <p:cNvSpPr/>
          <p:nvPr/>
        </p:nvSpPr>
        <p:spPr>
          <a:xfrm>
            <a:off x="7500730" y="0"/>
            <a:ext cx="4691270" cy="6858000"/>
          </a:xfrm>
          <a:prstGeom prst="rect">
            <a:avLst/>
          </a:prstGeom>
          <a:solidFill>
            <a:srgbClr val="00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s-CL" sz="4000" dirty="0">
              <a:latin typeface="Arial Rounded MT Bold" panose="020F0704030504030204" pitchFamily="34" charset="0"/>
              <a:ea typeface="PMingLiU" panose="020B0604030504040204" pitchFamily="18" charset="-12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2FAAB9B-5ED7-73A1-FEA4-FE461AF92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646207"/>
              </p:ext>
            </p:extLst>
          </p:nvPr>
        </p:nvGraphicFramePr>
        <p:xfrm>
          <a:off x="2032000" y="157480"/>
          <a:ext cx="9448800" cy="6609080"/>
        </p:xfrm>
        <a:graphic>
          <a:graphicData uri="http://schemas.openxmlformats.org/drawingml/2006/table">
            <a:tbl>
              <a:tblPr/>
              <a:tblGrid>
                <a:gridCol w="1290320">
                  <a:extLst>
                    <a:ext uri="{9D8B030D-6E8A-4147-A177-3AD203B41FA5}">
                      <a16:colId xmlns:a16="http://schemas.microsoft.com/office/drawing/2014/main" val="136660351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3068472770"/>
                    </a:ext>
                  </a:extLst>
                </a:gridCol>
                <a:gridCol w="1838960">
                  <a:extLst>
                    <a:ext uri="{9D8B030D-6E8A-4147-A177-3AD203B41FA5}">
                      <a16:colId xmlns:a16="http://schemas.microsoft.com/office/drawing/2014/main" val="1482695522"/>
                    </a:ext>
                  </a:extLst>
                </a:gridCol>
                <a:gridCol w="4765040">
                  <a:extLst>
                    <a:ext uri="{9D8B030D-6E8A-4147-A177-3AD203B41FA5}">
                      <a16:colId xmlns:a16="http://schemas.microsoft.com/office/drawing/2014/main" val="85564447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Categorías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Objetivos Estratégicos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Proyectos/programas/acciones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044019"/>
                  </a:ext>
                </a:extLst>
              </a:tr>
              <a:tr h="33655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C0504D"/>
                          </a:solidFill>
                          <a:effectLst/>
                          <a:latin typeface="Calibri" panose="020F0502020204030204" pitchFamily="34" charset="0"/>
                        </a:rPr>
                        <a:t>ER y Generación Local</a:t>
                      </a:r>
                    </a:p>
                  </a:txBody>
                  <a:tcPr marL="6350" marR="6350" marT="6350" marB="0" vert="vert27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Impulsar proyectos que promuevan la capacidad de generación eléctrica a través de métodos de energía renovable de desarrollo local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 de la matriz comunal a partir de energías limpias a 10 años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Generar un plan de acción que permita la medición y verificación de los ahorros proyectados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688911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Migración de JJVV de energía convencional a ERNC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432985"/>
                  </a:ext>
                </a:extLst>
              </a:tr>
              <a:tr h="5016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Riego automático con energía solar en áreas verdes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595321"/>
                  </a:ext>
                </a:extLst>
              </a:tr>
              <a:tr h="5016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Bombas de agua solares (APR) - sustentabilidad holística (agua, eficiencia energética, energías renovables, movilidad)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34419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Sistema de Eficiencia Hídrica-Solar para colegios municipales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153145"/>
                  </a:ext>
                </a:extLst>
              </a:tr>
              <a:tr h="33655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>
                          <a:solidFill>
                            <a:srgbClr val="E26B0A"/>
                          </a:solidFill>
                          <a:effectLst/>
                          <a:latin typeface="Calibri" panose="020F0502020204030204" pitchFamily="34" charset="0"/>
                        </a:rPr>
                        <a:t>Organización y finanzas</a:t>
                      </a:r>
                    </a:p>
                  </a:txBody>
                  <a:tcPr marL="6350" marR="6350" marT="6350" marB="0" vert="vert27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100 % de integración de los instrumentos a la organización municipal a 10 años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Proponer al Concejo Municipal la incorporación de temas de energía sustentable en ordenanzas municipales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111205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Integración de los funcionarios y metas de desempeño.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821141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Vincular SCAM con EEL y PLADECO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101149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Certificación de encargados municipales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624410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Capacitaciones en temas relevantes de energía, enfocadas en grupos específicos (directores, administradores de edificios)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873218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Diseño de presupuesto anual para fomentar la EEL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817595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1E3F03BF-C56F-00F2-5A0E-96F9767B8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28" r="45737"/>
          <a:stretch/>
        </p:blipFill>
        <p:spPr>
          <a:xfrm>
            <a:off x="162559" y="137160"/>
            <a:ext cx="1747521" cy="18135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A9F8D27-259E-AA80-8939-5CA46B0A6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63" r="29995"/>
          <a:stretch/>
        </p:blipFill>
        <p:spPr>
          <a:xfrm>
            <a:off x="253511" y="3558540"/>
            <a:ext cx="1565616" cy="18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9F91EB0-1858-1EF2-EED2-DD8803BEEE43}"/>
              </a:ext>
            </a:extLst>
          </p:cNvPr>
          <p:cNvSpPr/>
          <p:nvPr/>
        </p:nvSpPr>
        <p:spPr>
          <a:xfrm>
            <a:off x="7500730" y="0"/>
            <a:ext cx="4691270" cy="6858000"/>
          </a:xfrm>
          <a:prstGeom prst="rect">
            <a:avLst/>
          </a:prstGeom>
          <a:solidFill>
            <a:srgbClr val="00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s-CL" sz="4000" dirty="0">
              <a:latin typeface="Arial Rounded MT Bold" panose="020F0704030504030204" pitchFamily="34" charset="0"/>
              <a:ea typeface="PMingLiU" panose="020B0604030504040204" pitchFamily="18" charset="-12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2FAAB9B-5ED7-73A1-FEA4-FE461AF92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126633"/>
              </p:ext>
            </p:extLst>
          </p:nvPr>
        </p:nvGraphicFramePr>
        <p:xfrm>
          <a:off x="2407920" y="1081405"/>
          <a:ext cx="9263972" cy="4695190"/>
        </p:xfrm>
        <a:graphic>
          <a:graphicData uri="http://schemas.openxmlformats.org/drawingml/2006/table">
            <a:tbl>
              <a:tblPr/>
              <a:tblGrid>
                <a:gridCol w="1265080">
                  <a:extLst>
                    <a:ext uri="{9D8B030D-6E8A-4147-A177-3AD203B41FA5}">
                      <a16:colId xmlns:a16="http://schemas.microsoft.com/office/drawing/2014/main" val="1366603513"/>
                    </a:ext>
                  </a:extLst>
                </a:gridCol>
                <a:gridCol w="1524073">
                  <a:extLst>
                    <a:ext uri="{9D8B030D-6E8A-4147-A177-3AD203B41FA5}">
                      <a16:colId xmlns:a16="http://schemas.microsoft.com/office/drawing/2014/main" val="3068472770"/>
                    </a:ext>
                  </a:extLst>
                </a:gridCol>
                <a:gridCol w="1802988">
                  <a:extLst>
                    <a:ext uri="{9D8B030D-6E8A-4147-A177-3AD203B41FA5}">
                      <a16:colId xmlns:a16="http://schemas.microsoft.com/office/drawing/2014/main" val="1482695522"/>
                    </a:ext>
                  </a:extLst>
                </a:gridCol>
                <a:gridCol w="4671831">
                  <a:extLst>
                    <a:ext uri="{9D8B030D-6E8A-4147-A177-3AD203B41FA5}">
                      <a16:colId xmlns:a16="http://schemas.microsoft.com/office/drawing/2014/main" val="85564447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Categorías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Objetivos Estratégicos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Proyectos/programas/acciones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044019"/>
                  </a:ext>
                </a:extLst>
              </a:tr>
              <a:tr h="33655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31869B"/>
                          </a:solidFill>
                          <a:effectLst/>
                          <a:latin typeface="Calibri" panose="020F0502020204030204" pitchFamily="34" charset="0"/>
                        </a:rPr>
                        <a:t>Sensibilización y cooperación</a:t>
                      </a:r>
                    </a:p>
                  </a:txBody>
                  <a:tcPr marL="6350" marR="6350" marT="6350" marB="0" vert="vert27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Fomentar el conocimiento en materia de energías renovables a la sociedad civil, Instituciones locales a través de programas de capacitación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Desarrollar una campaña de socialización energética a nivel comunal con un alcance del 100% a 8 años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Campaña de sensibilización y capacitación a funcionarios municipales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688911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Promoción comunal de buenas prácticas energéticas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432985"/>
                  </a:ext>
                </a:extLst>
              </a:tr>
              <a:tr h="408305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Movilidad Sostenible</a:t>
                      </a:r>
                    </a:p>
                  </a:txBody>
                  <a:tcPr marL="6350" marR="6350" marT="6350" marB="0" vert="vert27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apoyo para emprendedores energéticos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595321"/>
                  </a:ext>
                </a:extLst>
              </a:tr>
              <a:tr h="408305">
                <a:tc rowSpan="4">
                  <a:txBody>
                    <a:bodyPr/>
                    <a:lstStyle/>
                    <a:p>
                      <a:r>
                        <a:rPr lang="es-CL" sz="1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Movilidad Sostenible</a:t>
                      </a:r>
                      <a:endParaRPr lang="es-CL" dirty="0"/>
                    </a:p>
                  </a:txBody>
                  <a:tcPr marL="6350" marR="6350" marT="6350" marB="0" vert="vert270" anchor="ctr"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574470"/>
                  </a:ext>
                </a:extLst>
              </a:tr>
              <a:tr h="5016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 de habilitación espacios movilidad peatonal y vehicular limpia a 10 años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Impulsar espacios seguros para el desplazamiento peatonal, ciclistas y vehículos motorizados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34419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Ejecutar campaña de responsabilidad en movilidad sustentable: bicicletas, autos y peatones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153145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de inversión público-privado para generar un proyecto de bicicletas/scooter eléctricos comunitarias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111205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20A91957-01E5-A801-18DB-BA800979E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792"/>
          <a:stretch/>
        </p:blipFill>
        <p:spPr>
          <a:xfrm>
            <a:off x="156998" y="3742857"/>
            <a:ext cx="1692122" cy="19935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127478D-0D32-D52F-AAB6-F051320C9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55" r="14204"/>
          <a:stretch/>
        </p:blipFill>
        <p:spPr>
          <a:xfrm>
            <a:off x="156998" y="276092"/>
            <a:ext cx="1706880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61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9F91EB0-1858-1EF2-EED2-DD8803BEEE43}"/>
              </a:ext>
            </a:extLst>
          </p:cNvPr>
          <p:cNvSpPr/>
          <p:nvPr/>
        </p:nvSpPr>
        <p:spPr>
          <a:xfrm>
            <a:off x="9931400" y="0"/>
            <a:ext cx="2260600" cy="6858000"/>
          </a:xfrm>
          <a:prstGeom prst="rect">
            <a:avLst/>
          </a:prstGeom>
          <a:solidFill>
            <a:srgbClr val="00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s-CL" sz="4000" dirty="0">
              <a:latin typeface="Arial Rounded MT Bold" panose="020F0704030504030204" pitchFamily="34" charset="0"/>
              <a:ea typeface="PMingLiU" panose="020B0604030504040204" pitchFamily="18" charset="-12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D3EB066-AC85-B976-C7E0-BF4F192A4BF0}"/>
              </a:ext>
            </a:extLst>
          </p:cNvPr>
          <p:cNvSpPr txBox="1"/>
          <p:nvPr/>
        </p:nvSpPr>
        <p:spPr>
          <a:xfrm>
            <a:off x="0" y="359228"/>
            <a:ext cx="7023861" cy="615553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CL" sz="3400" dirty="0"/>
              <a:t>  Como conclusiones</a:t>
            </a:r>
            <a:endParaRPr lang="es-CL" sz="34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93A2D6D-CBF2-DA9E-9066-22037DF88387}"/>
              </a:ext>
            </a:extLst>
          </p:cNvPr>
          <p:cNvSpPr txBox="1"/>
          <p:nvPr/>
        </p:nvSpPr>
        <p:spPr>
          <a:xfrm>
            <a:off x="1041400" y="1864638"/>
            <a:ext cx="8702040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 estableció la </a:t>
            </a:r>
            <a:r>
              <a:rPr lang="es-CL" b="1" dirty="0"/>
              <a:t>Línea de Base </a:t>
            </a:r>
            <a:r>
              <a:rPr lang="es-CL" dirty="0"/>
              <a:t>actual de las comunas en materia energética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 determinó el </a:t>
            </a:r>
            <a:r>
              <a:rPr lang="es-CL" b="1" dirty="0"/>
              <a:t>Potencial Energético </a:t>
            </a:r>
            <a:r>
              <a:rPr lang="es-CL" dirty="0"/>
              <a:t>de cada comuna en función de su contexto actual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3D27A0-3916-4802-55B1-F412EAE24B5D}"/>
              </a:ext>
            </a:extLst>
          </p:cNvPr>
          <p:cNvSpPr txBox="1"/>
          <p:nvPr/>
        </p:nvSpPr>
        <p:spPr>
          <a:xfrm>
            <a:off x="452120" y="1864638"/>
            <a:ext cx="401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3600" dirty="0"/>
              <a:t>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BBD483-F4E6-4E48-F8FE-A897C5A4AE13}"/>
              </a:ext>
            </a:extLst>
          </p:cNvPr>
          <p:cNvSpPr txBox="1"/>
          <p:nvPr/>
        </p:nvSpPr>
        <p:spPr>
          <a:xfrm>
            <a:off x="1041400" y="2745486"/>
            <a:ext cx="8702040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 presentó la línea de base y potenciales a todos los actores de cada comuna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 diseñó, junto con todos los actores de la comuna la </a:t>
            </a:r>
            <a:r>
              <a:rPr lang="es-CL" b="1" dirty="0"/>
              <a:t>VISIÓN ENERGÉTICA COMUNAL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5FA739-7B1D-DE9D-904F-4D1D700F1F59}"/>
              </a:ext>
            </a:extLst>
          </p:cNvPr>
          <p:cNvSpPr txBox="1"/>
          <p:nvPr/>
        </p:nvSpPr>
        <p:spPr>
          <a:xfrm>
            <a:off x="452120" y="2745486"/>
            <a:ext cx="401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3600" dirty="0"/>
              <a:t>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9CFA86-BB5E-3246-7A5B-63AC0CA7E684}"/>
              </a:ext>
            </a:extLst>
          </p:cNvPr>
          <p:cNvSpPr txBox="1"/>
          <p:nvPr/>
        </p:nvSpPr>
        <p:spPr>
          <a:xfrm>
            <a:off x="1041400" y="3641574"/>
            <a:ext cx="8702040" cy="92333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 diseñó una </a:t>
            </a:r>
            <a:r>
              <a:rPr lang="es-CL" b="1" dirty="0"/>
              <a:t>Cartera de Proyectos </a:t>
            </a:r>
            <a:r>
              <a:rPr lang="es-CL" dirty="0"/>
              <a:t>para cada comuna a corto, medio y largo plazo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 estimaron las medidas de </a:t>
            </a:r>
            <a:r>
              <a:rPr lang="es-CL" b="1" dirty="0"/>
              <a:t>apalancamiento de los recursos </a:t>
            </a:r>
            <a:r>
              <a:rPr lang="es-CL" dirty="0"/>
              <a:t>para cada proyecto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 establecieron hitos intermedios de </a:t>
            </a:r>
            <a:r>
              <a:rPr lang="es-CL" b="1" dirty="0"/>
              <a:t>revisión del avance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A87DFE2-DA36-2E74-DC57-B4D077139384}"/>
              </a:ext>
            </a:extLst>
          </p:cNvPr>
          <p:cNvSpPr txBox="1"/>
          <p:nvPr/>
        </p:nvSpPr>
        <p:spPr>
          <a:xfrm>
            <a:off x="452120" y="3722854"/>
            <a:ext cx="401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3600" dirty="0"/>
              <a:t>3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24C2ACD-1D7D-7F37-5422-C0A49F6D9471}"/>
              </a:ext>
            </a:extLst>
          </p:cNvPr>
          <p:cNvSpPr txBox="1"/>
          <p:nvPr/>
        </p:nvSpPr>
        <p:spPr>
          <a:xfrm>
            <a:off x="1041400" y="4813482"/>
            <a:ext cx="8702040" cy="92333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 validaron los resultados por parte de los </a:t>
            </a:r>
            <a:r>
              <a:rPr lang="es-CL" b="1" dirty="0"/>
              <a:t>actores comunales involucrados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 validaron los resultados por parte de cada una de las </a:t>
            </a:r>
            <a:r>
              <a:rPr lang="es-CL" b="1" dirty="0"/>
              <a:t>Municipalidades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 validaron las EEL por </a:t>
            </a:r>
            <a:r>
              <a:rPr lang="es-CL" b="1" dirty="0"/>
              <a:t>Agencia de Sostenibilidad Energética </a:t>
            </a:r>
            <a:r>
              <a:rPr lang="es-CL" dirty="0"/>
              <a:t>y el </a:t>
            </a:r>
            <a:r>
              <a:rPr lang="es-CL" b="1" dirty="0"/>
              <a:t>Ministerio de Energía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20DA26F-9106-8BE8-83C9-19794B04A271}"/>
              </a:ext>
            </a:extLst>
          </p:cNvPr>
          <p:cNvSpPr txBox="1"/>
          <p:nvPr/>
        </p:nvSpPr>
        <p:spPr>
          <a:xfrm>
            <a:off x="452120" y="4894762"/>
            <a:ext cx="401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3600" dirty="0"/>
              <a:t>4</a:t>
            </a:r>
          </a:p>
        </p:txBody>
      </p:sp>
      <p:pic>
        <p:nvPicPr>
          <p:cNvPr id="14" name="Gráfico 13" descr="Grupo con relleno sólido">
            <a:extLst>
              <a:ext uri="{FF2B5EF4-FFF2-40B4-BE49-F238E27FC236}">
                <a16:creationId xmlns:a16="http://schemas.microsoft.com/office/drawing/2014/main" id="{77F7E742-9A5B-F298-B691-A4736B871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7197" y="2677491"/>
            <a:ext cx="782320" cy="782320"/>
          </a:xfrm>
          <a:prstGeom prst="rect">
            <a:avLst/>
          </a:prstGeom>
        </p:spPr>
      </p:pic>
      <p:pic>
        <p:nvPicPr>
          <p:cNvPr id="16" name="Gráfico 15" descr="energía renovable con relleno sólido">
            <a:extLst>
              <a:ext uri="{FF2B5EF4-FFF2-40B4-BE49-F238E27FC236}">
                <a16:creationId xmlns:a16="http://schemas.microsoft.com/office/drawing/2014/main" id="{6144BEBA-113F-9B16-F6EE-EE9DA066A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87727" y="1786908"/>
            <a:ext cx="801790" cy="801790"/>
          </a:xfrm>
          <a:prstGeom prst="rect">
            <a:avLst/>
          </a:prstGeom>
        </p:spPr>
      </p:pic>
      <p:pic>
        <p:nvPicPr>
          <p:cNvPr id="17" name="Gráfico 16" descr="Lista de comprobación con relleno sólido">
            <a:extLst>
              <a:ext uri="{FF2B5EF4-FFF2-40B4-BE49-F238E27FC236}">
                <a16:creationId xmlns:a16="http://schemas.microsoft.com/office/drawing/2014/main" id="{B26942A1-C1AC-6B5E-5CA0-3D7B8031B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31422" y="4760727"/>
            <a:ext cx="914400" cy="914400"/>
          </a:xfrm>
          <a:prstGeom prst="rect">
            <a:avLst/>
          </a:prstGeom>
        </p:spPr>
      </p:pic>
      <p:pic>
        <p:nvPicPr>
          <p:cNvPr id="18" name="Gráfico 17" descr="Lluvia de ideas con relleno sólido">
            <a:extLst>
              <a:ext uri="{FF2B5EF4-FFF2-40B4-BE49-F238E27FC236}">
                <a16:creationId xmlns:a16="http://schemas.microsoft.com/office/drawing/2014/main" id="{E189978C-BCFC-315B-D7B6-9044FD9F73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48366" y="3731737"/>
            <a:ext cx="699981" cy="69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26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9F91EB0-1858-1EF2-EED2-DD8803BEEE43}"/>
              </a:ext>
            </a:extLst>
          </p:cNvPr>
          <p:cNvSpPr/>
          <p:nvPr/>
        </p:nvSpPr>
        <p:spPr>
          <a:xfrm>
            <a:off x="0" y="0"/>
            <a:ext cx="4937760" cy="6858000"/>
          </a:xfrm>
          <a:prstGeom prst="rect">
            <a:avLst/>
          </a:prstGeom>
          <a:solidFill>
            <a:srgbClr val="00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L" sz="3200" b="1" dirty="0">
                <a:solidFill>
                  <a:schemeClr val="lt1"/>
                </a:solidFill>
                <a:latin typeface="Arial Rounded MT Bold" panose="020F0704030504030204" pitchFamily="34" charset="0"/>
                <a:ea typeface="PMingLiU" panose="020B0604030504040204" pitchFamily="18" charset="-120"/>
              </a:rPr>
              <a:t>Estrategias</a:t>
            </a:r>
            <a:r>
              <a:rPr lang="en-US" sz="3200" b="1" dirty="0">
                <a:solidFill>
                  <a:schemeClr val="lt1"/>
                </a:solidFill>
                <a:latin typeface="Arial Rounded MT Bold" panose="020F0704030504030204" pitchFamily="34" charset="0"/>
                <a:ea typeface="PMingLiU" panose="020B0604030504040204" pitchFamily="18" charset="-120"/>
              </a:rPr>
              <a:t> </a:t>
            </a:r>
            <a:r>
              <a:rPr lang="es-CL" sz="3200" b="1" dirty="0">
                <a:solidFill>
                  <a:schemeClr val="lt1"/>
                </a:solidFill>
                <a:latin typeface="Arial Rounded MT Bold" panose="020F0704030504030204" pitchFamily="34" charset="0"/>
                <a:ea typeface="PMingLiU" panose="020B0604030504040204" pitchFamily="18" charset="-120"/>
              </a:rPr>
              <a:t>Energéticas</a:t>
            </a:r>
            <a:r>
              <a:rPr lang="en-US" sz="3200" b="1" dirty="0">
                <a:solidFill>
                  <a:schemeClr val="lt1"/>
                </a:solidFill>
                <a:latin typeface="Arial Rounded MT Bold" panose="020F0704030504030204" pitchFamily="34" charset="0"/>
                <a:ea typeface="PMingLiU" panose="020B0604030504040204" pitchFamily="18" charset="-120"/>
              </a:rPr>
              <a:t> Locales </a:t>
            </a:r>
            <a:r>
              <a:rPr lang="es-CL" sz="3200" b="1" dirty="0">
                <a:solidFill>
                  <a:schemeClr val="lt1"/>
                </a:solidFill>
                <a:latin typeface="Arial Rounded MT Bold" panose="020F0704030504030204" pitchFamily="34" charset="0"/>
                <a:ea typeface="PMingLiU" panose="020B0604030504040204" pitchFamily="18" charset="-120"/>
              </a:rPr>
              <a:t>en 16 comunas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L" sz="3200" b="1" dirty="0">
                <a:solidFill>
                  <a:schemeClr val="lt1"/>
                </a:solidFill>
                <a:latin typeface="Arial Rounded MT Bold" panose="020F0704030504030204" pitchFamily="34" charset="0"/>
                <a:ea typeface="PMingLiU" panose="020B0604030504040204" pitchFamily="18" charset="-120"/>
              </a:rPr>
              <a:t>rurales de la RM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s-CL" sz="3200" b="1" dirty="0">
              <a:solidFill>
                <a:schemeClr val="lt1"/>
              </a:solidFill>
              <a:latin typeface="Arial Rounded MT Bold" panose="020F0704030504030204" pitchFamily="34" charset="0"/>
              <a:ea typeface="PMingLiU" panose="020B0604030504040204" pitchFamily="18" charset="-12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s-CL" sz="3200" b="1" dirty="0">
              <a:latin typeface="Arial Rounded MT Bold" panose="020F0704030504030204" pitchFamily="34" charset="0"/>
              <a:ea typeface="PMingLiU" panose="020B0604030504040204" pitchFamily="18" charset="-12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s-CL" sz="3200" b="1" dirty="0">
              <a:solidFill>
                <a:schemeClr val="lt1"/>
              </a:solidFill>
              <a:latin typeface="Arial Rounded MT Bold" panose="020F0704030504030204" pitchFamily="34" charset="0"/>
              <a:ea typeface="PMingLiU" panose="020B0604030504040204" pitchFamily="18" charset="-12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s-CL" sz="3200" b="1" dirty="0">
              <a:latin typeface="Arial Rounded MT Bold" panose="020F0704030504030204" pitchFamily="34" charset="0"/>
              <a:ea typeface="PMingLiU" panose="020B0604030504040204" pitchFamily="18" charset="-12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s-CL" sz="3200" b="1" dirty="0">
              <a:solidFill>
                <a:schemeClr val="lt1"/>
              </a:solidFill>
              <a:latin typeface="Arial Rounded MT Bold" panose="020F0704030504030204" pitchFamily="34" charset="0"/>
              <a:ea typeface="PMingLiU" panose="020B0604030504040204" pitchFamily="18" charset="-12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s-CL" sz="3200" b="1" dirty="0">
              <a:latin typeface="Arial Rounded MT Bold" panose="020F0704030504030204" pitchFamily="34" charset="0"/>
              <a:ea typeface="PMingLiU" panose="020B0604030504040204" pitchFamily="18" charset="-12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s-CL" sz="3200" b="1" dirty="0">
              <a:solidFill>
                <a:schemeClr val="lt1"/>
              </a:solidFill>
              <a:latin typeface="Arial Rounded MT Bold" panose="020F0704030504030204" pitchFamily="34" charset="0"/>
              <a:ea typeface="PMingLiU" panose="020B0604030504040204" pitchFamily="18" charset="-12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s-CL" sz="3200" b="1" dirty="0">
              <a:latin typeface="Arial Rounded MT Bold" panose="020F0704030504030204" pitchFamily="34" charset="0"/>
              <a:ea typeface="PMingLiU" panose="020B0604030504040204" pitchFamily="18" charset="-12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s-CL" sz="3200" b="1" dirty="0">
              <a:solidFill>
                <a:schemeClr val="lt1"/>
              </a:solidFill>
              <a:latin typeface="Arial Rounded MT Bold" panose="020F0704030504030204" pitchFamily="34" charset="0"/>
              <a:ea typeface="PMingLiU" panose="020B0604030504040204" pitchFamily="18" charset="-12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B39A01-8FAA-0766-8D14-700B21F82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14676" b="2315"/>
          <a:stretch/>
        </p:blipFill>
        <p:spPr>
          <a:xfrm>
            <a:off x="5307008" y="1482119"/>
            <a:ext cx="6736078" cy="522224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FD44A99-2643-15A6-60AA-5BB0F32CF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4" b="1495"/>
          <a:stretch/>
        </p:blipFill>
        <p:spPr>
          <a:xfrm>
            <a:off x="1" y="1920240"/>
            <a:ext cx="4977042" cy="4954544"/>
          </a:xfrm>
          <a:prstGeom prst="rect">
            <a:avLst/>
          </a:prstGeom>
        </p:spPr>
      </p:pic>
      <p:pic>
        <p:nvPicPr>
          <p:cNvPr id="4" name="Imagen 3" descr="Logo-Agencia.png">
            <a:extLst>
              <a:ext uri="{FF2B5EF4-FFF2-40B4-BE49-F238E27FC236}">
                <a16:creationId xmlns:a16="http://schemas.microsoft.com/office/drawing/2014/main" id="{DA713DC1-B02A-97D1-AF7F-87FA6FCC6F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76" y="304322"/>
            <a:ext cx="1500317" cy="7586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62A9C16-29F1-14EB-0C2B-9CD18AB872E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07008" y="407710"/>
            <a:ext cx="928419" cy="55191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A96232D-F11F-714A-BD78-246141987E8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04623" y="402894"/>
            <a:ext cx="2111975" cy="4618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E4A0B3B-CAC4-CCD3-873B-E4B66B245C8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16598" y="304322"/>
            <a:ext cx="590324" cy="632191"/>
          </a:xfrm>
          <a:prstGeom prst="rect">
            <a:avLst/>
          </a:prstGeom>
        </p:spPr>
      </p:pic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673E53B-E8C8-E4A8-F33E-098F2BECB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t="12273" r="6878" b="12238"/>
          <a:stretch/>
        </p:blipFill>
        <p:spPr>
          <a:xfrm>
            <a:off x="7999908" y="153640"/>
            <a:ext cx="1088000" cy="9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56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D1AA65-A545-D44E-84CD-912C15985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99" y="5339423"/>
            <a:ext cx="12759983" cy="1700479"/>
          </a:xfrm>
          <a:prstGeom prst="rect">
            <a:avLst/>
          </a:prstGeom>
        </p:spPr>
      </p:pic>
      <p:grpSp>
        <p:nvGrpSpPr>
          <p:cNvPr id="102" name="Group 93">
            <a:extLst>
              <a:ext uri="{FF2B5EF4-FFF2-40B4-BE49-F238E27FC236}">
                <a16:creationId xmlns:a16="http://schemas.microsoft.com/office/drawing/2014/main" id="{99AC2AF9-37CD-4EAC-99C6-E4CE132D3C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86027" y="5423658"/>
            <a:ext cx="865188" cy="862012"/>
            <a:chOff x="1495" y="3433"/>
            <a:chExt cx="545" cy="543"/>
          </a:xfrm>
        </p:grpSpPr>
        <p:sp>
          <p:nvSpPr>
            <p:cNvPr id="103" name="AutoShape 92">
              <a:extLst>
                <a:ext uri="{FF2B5EF4-FFF2-40B4-BE49-F238E27FC236}">
                  <a16:creationId xmlns:a16="http://schemas.microsoft.com/office/drawing/2014/main" id="{3BF5F236-BCB5-428E-8ED8-AFD2153FDE2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95" y="3433"/>
              <a:ext cx="538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95">
              <a:extLst>
                <a:ext uri="{FF2B5EF4-FFF2-40B4-BE49-F238E27FC236}">
                  <a16:creationId xmlns:a16="http://schemas.microsoft.com/office/drawing/2014/main" id="{683BA715-0AE6-4D69-809E-E513B414E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3565"/>
              <a:ext cx="277" cy="145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96">
              <a:extLst>
                <a:ext uri="{FF2B5EF4-FFF2-40B4-BE49-F238E27FC236}">
                  <a16:creationId xmlns:a16="http://schemas.microsoft.com/office/drawing/2014/main" id="{C18472E9-5936-46D0-B1A3-04DE2A331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3565"/>
              <a:ext cx="273" cy="138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97">
              <a:extLst>
                <a:ext uri="{FF2B5EF4-FFF2-40B4-BE49-F238E27FC236}">
                  <a16:creationId xmlns:a16="http://schemas.microsoft.com/office/drawing/2014/main" id="{D83D133D-8B50-455F-9180-0933D71B8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" y="3700"/>
              <a:ext cx="148" cy="276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98">
              <a:extLst>
                <a:ext uri="{FF2B5EF4-FFF2-40B4-BE49-F238E27FC236}">
                  <a16:creationId xmlns:a16="http://schemas.microsoft.com/office/drawing/2014/main" id="{1C2CDD89-9C21-4F6E-8D86-99486B1ED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3703"/>
              <a:ext cx="141" cy="273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99">
              <a:extLst>
                <a:ext uri="{FF2B5EF4-FFF2-40B4-BE49-F238E27FC236}">
                  <a16:creationId xmlns:a16="http://schemas.microsoft.com/office/drawing/2014/main" id="{A1844805-96D6-4031-84D1-8B25EFA68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3485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100">
              <a:extLst>
                <a:ext uri="{FF2B5EF4-FFF2-40B4-BE49-F238E27FC236}">
                  <a16:creationId xmlns:a16="http://schemas.microsoft.com/office/drawing/2014/main" id="{E23D848A-5083-4152-A638-5223072F0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3491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101">
              <a:extLst>
                <a:ext uri="{FF2B5EF4-FFF2-40B4-BE49-F238E27FC236}">
                  <a16:creationId xmlns:a16="http://schemas.microsoft.com/office/drawing/2014/main" id="{8EB28D6C-0857-45CF-A62F-4DD6237EA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" y="3680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054B77D-14A9-428C-BC6A-5E0B748A4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" y="3691"/>
              <a:ext cx="30" cy="3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13" name="Group 105">
            <a:extLst>
              <a:ext uri="{FF2B5EF4-FFF2-40B4-BE49-F238E27FC236}">
                <a16:creationId xmlns:a16="http://schemas.microsoft.com/office/drawing/2014/main" id="{E6A6F789-FC98-423F-8B22-440778C777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4213" y="5899907"/>
            <a:ext cx="527050" cy="527050"/>
            <a:chOff x="2217" y="3324"/>
            <a:chExt cx="332" cy="332"/>
          </a:xfrm>
        </p:grpSpPr>
        <p:sp>
          <p:nvSpPr>
            <p:cNvPr id="116" name="Freeform 107">
              <a:extLst>
                <a:ext uri="{FF2B5EF4-FFF2-40B4-BE49-F238E27FC236}">
                  <a16:creationId xmlns:a16="http://schemas.microsoft.com/office/drawing/2014/main" id="{678AECC7-537F-407B-9F95-2A08C1399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8" cy="98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8">
              <a:extLst>
                <a:ext uri="{FF2B5EF4-FFF2-40B4-BE49-F238E27FC236}">
                  <a16:creationId xmlns:a16="http://schemas.microsoft.com/office/drawing/2014/main" id="{DED539EA-0A65-441B-BC79-FBCCE4192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5" cy="93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9">
              <a:extLst>
                <a:ext uri="{FF2B5EF4-FFF2-40B4-BE49-F238E27FC236}">
                  <a16:creationId xmlns:a16="http://schemas.microsoft.com/office/drawing/2014/main" id="{D9CB5FA9-EC65-4F4C-943D-AA782BBCE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" y="346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10">
              <a:extLst>
                <a:ext uri="{FF2B5EF4-FFF2-40B4-BE49-F238E27FC236}">
                  <a16:creationId xmlns:a16="http://schemas.microsoft.com/office/drawing/2014/main" id="{81682149-74EF-4492-974D-3B20006D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3472"/>
              <a:ext cx="95" cy="184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1">
              <a:extLst>
                <a:ext uri="{FF2B5EF4-FFF2-40B4-BE49-F238E27FC236}">
                  <a16:creationId xmlns:a16="http://schemas.microsoft.com/office/drawing/2014/main" id="{0A3634C0-318A-40E6-97F1-F5EB4EF6D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4"/>
              <a:ext cx="153" cy="150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2">
              <a:extLst>
                <a:ext uri="{FF2B5EF4-FFF2-40B4-BE49-F238E27FC236}">
                  <a16:creationId xmlns:a16="http://schemas.microsoft.com/office/drawing/2014/main" id="{3E2DDFCC-5CF0-4186-BEF2-A46C4AAA0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8"/>
              <a:ext cx="149" cy="14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3">
              <a:extLst>
                <a:ext uri="{FF2B5EF4-FFF2-40B4-BE49-F238E27FC236}">
                  <a16:creationId xmlns:a16="http://schemas.microsoft.com/office/drawing/2014/main" id="{E73E5213-BB71-455B-8D3F-F66A90536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3456"/>
              <a:ext cx="36" cy="35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114">
              <a:extLst>
                <a:ext uri="{FF2B5EF4-FFF2-40B4-BE49-F238E27FC236}">
                  <a16:creationId xmlns:a16="http://schemas.microsoft.com/office/drawing/2014/main" id="{569AC781-26B9-4972-A844-BBD591784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346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4" name="Group 117">
            <a:extLst>
              <a:ext uri="{FF2B5EF4-FFF2-40B4-BE49-F238E27FC236}">
                <a16:creationId xmlns:a16="http://schemas.microsoft.com/office/drawing/2014/main" id="{6E61EAE8-F335-41B1-84B6-537654C465F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14916" y="5570520"/>
            <a:ext cx="777875" cy="777875"/>
            <a:chOff x="7116" y="3532"/>
            <a:chExt cx="490" cy="490"/>
          </a:xfrm>
        </p:grpSpPr>
        <p:sp>
          <p:nvSpPr>
            <p:cNvPr id="127" name="Freeform 119">
              <a:extLst>
                <a:ext uri="{FF2B5EF4-FFF2-40B4-BE49-F238E27FC236}">
                  <a16:creationId xmlns:a16="http://schemas.microsoft.com/office/drawing/2014/main" id="{F4D93C1C-4611-471D-8520-49174785F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7" cy="146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7941A3C0-C7A6-40E1-8CE5-49A06F8DE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3" cy="139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121">
              <a:extLst>
                <a:ext uri="{FF2B5EF4-FFF2-40B4-BE49-F238E27FC236}">
                  <a16:creationId xmlns:a16="http://schemas.microsoft.com/office/drawing/2014/main" id="{9DE72D6D-86C6-4FF3-B14A-9A2129FFE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" y="3747"/>
              <a:ext cx="148" cy="275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F96B21BA-7918-4529-BBEF-2CC94E431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8" y="3750"/>
              <a:ext cx="141" cy="272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B933D4FB-C120-4D95-9518-BC3AA1BEE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2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124">
              <a:extLst>
                <a:ext uri="{FF2B5EF4-FFF2-40B4-BE49-F238E27FC236}">
                  <a16:creationId xmlns:a16="http://schemas.microsoft.com/office/drawing/2014/main" id="{83CCAD46-71CA-4C85-BF98-EC1B10FAE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8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F193C808-A6F8-4971-82C6-92A0DBB41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9" y="3726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126">
              <a:extLst>
                <a:ext uri="{FF2B5EF4-FFF2-40B4-BE49-F238E27FC236}">
                  <a16:creationId xmlns:a16="http://schemas.microsoft.com/office/drawing/2014/main" id="{8CA36239-2B32-4146-A238-F28C1B1B7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0" y="3738"/>
              <a:ext cx="30" cy="29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5" name="Group 129">
            <a:extLst>
              <a:ext uri="{FF2B5EF4-FFF2-40B4-BE49-F238E27FC236}">
                <a16:creationId xmlns:a16="http://schemas.microsoft.com/office/drawing/2014/main" id="{012842F2-AF45-4D32-9C60-32BCB1B044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19642" y="5769732"/>
            <a:ext cx="527050" cy="528638"/>
            <a:chOff x="6868" y="3653"/>
            <a:chExt cx="332" cy="333"/>
          </a:xfrm>
        </p:grpSpPr>
        <p:sp>
          <p:nvSpPr>
            <p:cNvPr id="138" name="Freeform 131">
              <a:extLst>
                <a:ext uri="{FF2B5EF4-FFF2-40B4-BE49-F238E27FC236}">
                  <a16:creationId xmlns:a16="http://schemas.microsoft.com/office/drawing/2014/main" id="{F008EEDA-219F-407E-AF5C-165E73611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8" cy="99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132">
              <a:extLst>
                <a:ext uri="{FF2B5EF4-FFF2-40B4-BE49-F238E27FC236}">
                  <a16:creationId xmlns:a16="http://schemas.microsoft.com/office/drawing/2014/main" id="{1D7D2056-BBD6-4267-92D4-1BD5B6257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5" cy="94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133">
              <a:extLst>
                <a:ext uri="{FF2B5EF4-FFF2-40B4-BE49-F238E27FC236}">
                  <a16:creationId xmlns:a16="http://schemas.microsoft.com/office/drawing/2014/main" id="{B56ECB3B-73B0-4E10-BAD5-1BFDCA1C3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379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134">
              <a:extLst>
                <a:ext uri="{FF2B5EF4-FFF2-40B4-BE49-F238E27FC236}">
                  <a16:creationId xmlns:a16="http://schemas.microsoft.com/office/drawing/2014/main" id="{2187CDDD-5587-4588-93C0-4E65570E2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" y="3801"/>
              <a:ext cx="95" cy="185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135">
              <a:extLst>
                <a:ext uri="{FF2B5EF4-FFF2-40B4-BE49-F238E27FC236}">
                  <a16:creationId xmlns:a16="http://schemas.microsoft.com/office/drawing/2014/main" id="{89BBA370-0FF4-49F6-981A-6A5A88C00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3"/>
              <a:ext cx="153" cy="151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136">
              <a:extLst>
                <a:ext uri="{FF2B5EF4-FFF2-40B4-BE49-F238E27FC236}">
                  <a16:creationId xmlns:a16="http://schemas.microsoft.com/office/drawing/2014/main" id="{C0CE1F89-0E31-4B07-A51E-39B51689F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7"/>
              <a:ext cx="149" cy="147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137">
              <a:extLst>
                <a:ext uri="{FF2B5EF4-FFF2-40B4-BE49-F238E27FC236}">
                  <a16:creationId xmlns:a16="http://schemas.microsoft.com/office/drawing/2014/main" id="{B0DF925B-B1F8-4BEE-AD57-B41D7ADD4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9" y="3785"/>
              <a:ext cx="36" cy="36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138">
              <a:extLst>
                <a:ext uri="{FF2B5EF4-FFF2-40B4-BE49-F238E27FC236}">
                  <a16:creationId xmlns:a16="http://schemas.microsoft.com/office/drawing/2014/main" id="{72C02D31-E4A5-4842-97FF-544DC42BE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" y="379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47" name="Imagen 146">
            <a:extLst>
              <a:ext uri="{FF2B5EF4-FFF2-40B4-BE49-F238E27FC236}">
                <a16:creationId xmlns:a16="http://schemas.microsoft.com/office/drawing/2014/main" id="{651D125F-46DC-422A-B0D1-D840F4E6B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224"/>
          <a:stretch/>
        </p:blipFill>
        <p:spPr>
          <a:xfrm>
            <a:off x="10681901" y="200619"/>
            <a:ext cx="1254726" cy="11049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46AB045-9ADF-4F44-B70E-6AF0CE67C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16" y="314919"/>
            <a:ext cx="4330700" cy="990600"/>
          </a:xfrm>
          <a:prstGeom prst="rect">
            <a:avLst/>
          </a:prstGeom>
        </p:spPr>
      </p:pic>
      <p:pic>
        <p:nvPicPr>
          <p:cNvPr id="1026" name="Picture 2" descr="UTEM, Universidad Tecnológica Metropolitana - Home | Facebook">
            <a:extLst>
              <a:ext uri="{FF2B5EF4-FFF2-40B4-BE49-F238E27FC236}">
                <a16:creationId xmlns:a16="http://schemas.microsoft.com/office/drawing/2014/main" id="{42724463-65E8-3461-C69E-E19FF7CBB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348" y="3965141"/>
            <a:ext cx="2224521" cy="222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UR">
            <a:extLst>
              <a:ext uri="{FF2B5EF4-FFF2-40B4-BE49-F238E27FC236}">
                <a16:creationId xmlns:a16="http://schemas.microsoft.com/office/drawing/2014/main" id="{75EE15C1-BA98-75FB-D9F3-D05DCEE3C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79" y="4029503"/>
            <a:ext cx="2011789" cy="16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E95A4ED-ED7E-F884-BAC1-61257CCF6B71}"/>
              </a:ext>
            </a:extLst>
          </p:cNvPr>
          <p:cNvSpPr txBox="1"/>
          <p:nvPr/>
        </p:nvSpPr>
        <p:spPr>
          <a:xfrm>
            <a:off x="530666" y="1921890"/>
            <a:ext cx="110906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644979">
              <a:defRPr/>
            </a:pPr>
            <a:r>
              <a:rPr lang="es-ES" sz="3600" b="1" dirty="0">
                <a:solidFill>
                  <a:schemeClr val="tx2"/>
                </a:solidFill>
                <a:cs typeface="Arial"/>
              </a:rPr>
              <a:t>ELABORACIÓN DE ESTRATEGIAS ENERGÉTICAS LOCALES PARA 16 MUNICIPIOS RURALES DE LA REGIÓN METROPOLITANA</a:t>
            </a:r>
            <a:endParaRPr lang="es-ES" sz="3600" b="1" dirty="0">
              <a:solidFill>
                <a:srgbClr val="8BC145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11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D1AA65-A545-D44E-84CD-912C15985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079" y="5314780"/>
            <a:ext cx="12759983" cy="1700479"/>
          </a:xfrm>
          <a:prstGeom prst="rect">
            <a:avLst/>
          </a:prstGeom>
        </p:spPr>
      </p:pic>
      <p:grpSp>
        <p:nvGrpSpPr>
          <p:cNvPr id="102" name="Group 93">
            <a:extLst>
              <a:ext uri="{FF2B5EF4-FFF2-40B4-BE49-F238E27FC236}">
                <a16:creationId xmlns:a16="http://schemas.microsoft.com/office/drawing/2014/main" id="{99AC2AF9-37CD-4EAC-99C6-E4CE132D3C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86027" y="5423658"/>
            <a:ext cx="865188" cy="862012"/>
            <a:chOff x="1495" y="3433"/>
            <a:chExt cx="545" cy="543"/>
          </a:xfrm>
        </p:grpSpPr>
        <p:sp>
          <p:nvSpPr>
            <p:cNvPr id="103" name="AutoShape 92">
              <a:extLst>
                <a:ext uri="{FF2B5EF4-FFF2-40B4-BE49-F238E27FC236}">
                  <a16:creationId xmlns:a16="http://schemas.microsoft.com/office/drawing/2014/main" id="{3BF5F236-BCB5-428E-8ED8-AFD2153FDE2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95" y="3433"/>
              <a:ext cx="538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95">
              <a:extLst>
                <a:ext uri="{FF2B5EF4-FFF2-40B4-BE49-F238E27FC236}">
                  <a16:creationId xmlns:a16="http://schemas.microsoft.com/office/drawing/2014/main" id="{683BA715-0AE6-4D69-809E-E513B414E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3565"/>
              <a:ext cx="277" cy="145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96">
              <a:extLst>
                <a:ext uri="{FF2B5EF4-FFF2-40B4-BE49-F238E27FC236}">
                  <a16:creationId xmlns:a16="http://schemas.microsoft.com/office/drawing/2014/main" id="{C18472E9-5936-46D0-B1A3-04DE2A331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3565"/>
              <a:ext cx="273" cy="138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97">
              <a:extLst>
                <a:ext uri="{FF2B5EF4-FFF2-40B4-BE49-F238E27FC236}">
                  <a16:creationId xmlns:a16="http://schemas.microsoft.com/office/drawing/2014/main" id="{D83D133D-8B50-455F-9180-0933D71B8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" y="3700"/>
              <a:ext cx="148" cy="276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98">
              <a:extLst>
                <a:ext uri="{FF2B5EF4-FFF2-40B4-BE49-F238E27FC236}">
                  <a16:creationId xmlns:a16="http://schemas.microsoft.com/office/drawing/2014/main" id="{1C2CDD89-9C21-4F6E-8D86-99486B1ED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3703"/>
              <a:ext cx="141" cy="273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99">
              <a:extLst>
                <a:ext uri="{FF2B5EF4-FFF2-40B4-BE49-F238E27FC236}">
                  <a16:creationId xmlns:a16="http://schemas.microsoft.com/office/drawing/2014/main" id="{A1844805-96D6-4031-84D1-8B25EFA68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3485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100">
              <a:extLst>
                <a:ext uri="{FF2B5EF4-FFF2-40B4-BE49-F238E27FC236}">
                  <a16:creationId xmlns:a16="http://schemas.microsoft.com/office/drawing/2014/main" id="{E23D848A-5083-4152-A638-5223072F0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3491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101">
              <a:extLst>
                <a:ext uri="{FF2B5EF4-FFF2-40B4-BE49-F238E27FC236}">
                  <a16:creationId xmlns:a16="http://schemas.microsoft.com/office/drawing/2014/main" id="{8EB28D6C-0857-45CF-A62F-4DD6237EA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" y="3680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054B77D-14A9-428C-BC6A-5E0B748A4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" y="3691"/>
              <a:ext cx="30" cy="3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13" name="Group 105">
            <a:extLst>
              <a:ext uri="{FF2B5EF4-FFF2-40B4-BE49-F238E27FC236}">
                <a16:creationId xmlns:a16="http://schemas.microsoft.com/office/drawing/2014/main" id="{E6A6F789-FC98-423F-8B22-440778C777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4213" y="5899907"/>
            <a:ext cx="527050" cy="527050"/>
            <a:chOff x="2217" y="3324"/>
            <a:chExt cx="332" cy="332"/>
          </a:xfrm>
        </p:grpSpPr>
        <p:sp>
          <p:nvSpPr>
            <p:cNvPr id="116" name="Freeform 107">
              <a:extLst>
                <a:ext uri="{FF2B5EF4-FFF2-40B4-BE49-F238E27FC236}">
                  <a16:creationId xmlns:a16="http://schemas.microsoft.com/office/drawing/2014/main" id="{678AECC7-537F-407B-9F95-2A08C1399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8" cy="98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8">
              <a:extLst>
                <a:ext uri="{FF2B5EF4-FFF2-40B4-BE49-F238E27FC236}">
                  <a16:creationId xmlns:a16="http://schemas.microsoft.com/office/drawing/2014/main" id="{DED539EA-0A65-441B-BC79-FBCCE4192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5" cy="93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9">
              <a:extLst>
                <a:ext uri="{FF2B5EF4-FFF2-40B4-BE49-F238E27FC236}">
                  <a16:creationId xmlns:a16="http://schemas.microsoft.com/office/drawing/2014/main" id="{D9CB5FA9-EC65-4F4C-943D-AA782BBCE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" y="346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10">
              <a:extLst>
                <a:ext uri="{FF2B5EF4-FFF2-40B4-BE49-F238E27FC236}">
                  <a16:creationId xmlns:a16="http://schemas.microsoft.com/office/drawing/2014/main" id="{81682149-74EF-4492-974D-3B20006D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3472"/>
              <a:ext cx="95" cy="184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1">
              <a:extLst>
                <a:ext uri="{FF2B5EF4-FFF2-40B4-BE49-F238E27FC236}">
                  <a16:creationId xmlns:a16="http://schemas.microsoft.com/office/drawing/2014/main" id="{0A3634C0-318A-40E6-97F1-F5EB4EF6D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4"/>
              <a:ext cx="153" cy="150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2">
              <a:extLst>
                <a:ext uri="{FF2B5EF4-FFF2-40B4-BE49-F238E27FC236}">
                  <a16:creationId xmlns:a16="http://schemas.microsoft.com/office/drawing/2014/main" id="{3E2DDFCC-5CF0-4186-BEF2-A46C4AAA0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8"/>
              <a:ext cx="149" cy="14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3">
              <a:extLst>
                <a:ext uri="{FF2B5EF4-FFF2-40B4-BE49-F238E27FC236}">
                  <a16:creationId xmlns:a16="http://schemas.microsoft.com/office/drawing/2014/main" id="{E73E5213-BB71-455B-8D3F-F66A90536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3456"/>
              <a:ext cx="36" cy="35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114">
              <a:extLst>
                <a:ext uri="{FF2B5EF4-FFF2-40B4-BE49-F238E27FC236}">
                  <a16:creationId xmlns:a16="http://schemas.microsoft.com/office/drawing/2014/main" id="{569AC781-26B9-4972-A844-BBD591784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346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4" name="Group 117">
            <a:extLst>
              <a:ext uri="{FF2B5EF4-FFF2-40B4-BE49-F238E27FC236}">
                <a16:creationId xmlns:a16="http://schemas.microsoft.com/office/drawing/2014/main" id="{6E61EAE8-F335-41B1-84B6-537654C465F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14916" y="5570520"/>
            <a:ext cx="777875" cy="777875"/>
            <a:chOff x="7116" y="3532"/>
            <a:chExt cx="490" cy="490"/>
          </a:xfrm>
        </p:grpSpPr>
        <p:sp>
          <p:nvSpPr>
            <p:cNvPr id="127" name="Freeform 119">
              <a:extLst>
                <a:ext uri="{FF2B5EF4-FFF2-40B4-BE49-F238E27FC236}">
                  <a16:creationId xmlns:a16="http://schemas.microsoft.com/office/drawing/2014/main" id="{F4D93C1C-4611-471D-8520-49174785F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7" cy="146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7941A3C0-C7A6-40E1-8CE5-49A06F8DE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3" cy="139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121">
              <a:extLst>
                <a:ext uri="{FF2B5EF4-FFF2-40B4-BE49-F238E27FC236}">
                  <a16:creationId xmlns:a16="http://schemas.microsoft.com/office/drawing/2014/main" id="{9DE72D6D-86C6-4FF3-B14A-9A2129FFE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" y="3747"/>
              <a:ext cx="148" cy="275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F96B21BA-7918-4529-BBEF-2CC94E431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8" y="3750"/>
              <a:ext cx="141" cy="272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B933D4FB-C120-4D95-9518-BC3AA1BEE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2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124">
              <a:extLst>
                <a:ext uri="{FF2B5EF4-FFF2-40B4-BE49-F238E27FC236}">
                  <a16:creationId xmlns:a16="http://schemas.microsoft.com/office/drawing/2014/main" id="{83CCAD46-71CA-4C85-BF98-EC1B10FAE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8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F193C808-A6F8-4971-82C6-92A0DBB41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9" y="3726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126">
              <a:extLst>
                <a:ext uri="{FF2B5EF4-FFF2-40B4-BE49-F238E27FC236}">
                  <a16:creationId xmlns:a16="http://schemas.microsoft.com/office/drawing/2014/main" id="{8CA36239-2B32-4146-A238-F28C1B1B7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0" y="3738"/>
              <a:ext cx="30" cy="29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5" name="Group 129">
            <a:extLst>
              <a:ext uri="{FF2B5EF4-FFF2-40B4-BE49-F238E27FC236}">
                <a16:creationId xmlns:a16="http://schemas.microsoft.com/office/drawing/2014/main" id="{012842F2-AF45-4D32-9C60-32BCB1B044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19642" y="5769732"/>
            <a:ext cx="527050" cy="528638"/>
            <a:chOff x="6868" y="3653"/>
            <a:chExt cx="332" cy="333"/>
          </a:xfrm>
        </p:grpSpPr>
        <p:sp>
          <p:nvSpPr>
            <p:cNvPr id="138" name="Freeform 131">
              <a:extLst>
                <a:ext uri="{FF2B5EF4-FFF2-40B4-BE49-F238E27FC236}">
                  <a16:creationId xmlns:a16="http://schemas.microsoft.com/office/drawing/2014/main" id="{F008EEDA-219F-407E-AF5C-165E73611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8" cy="99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132">
              <a:extLst>
                <a:ext uri="{FF2B5EF4-FFF2-40B4-BE49-F238E27FC236}">
                  <a16:creationId xmlns:a16="http://schemas.microsoft.com/office/drawing/2014/main" id="{1D7D2056-BBD6-4267-92D4-1BD5B6257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5" cy="94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133">
              <a:extLst>
                <a:ext uri="{FF2B5EF4-FFF2-40B4-BE49-F238E27FC236}">
                  <a16:creationId xmlns:a16="http://schemas.microsoft.com/office/drawing/2014/main" id="{B56ECB3B-73B0-4E10-BAD5-1BFDCA1C3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379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134">
              <a:extLst>
                <a:ext uri="{FF2B5EF4-FFF2-40B4-BE49-F238E27FC236}">
                  <a16:creationId xmlns:a16="http://schemas.microsoft.com/office/drawing/2014/main" id="{2187CDDD-5587-4588-93C0-4E65570E2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" y="3801"/>
              <a:ext cx="95" cy="185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135">
              <a:extLst>
                <a:ext uri="{FF2B5EF4-FFF2-40B4-BE49-F238E27FC236}">
                  <a16:creationId xmlns:a16="http://schemas.microsoft.com/office/drawing/2014/main" id="{89BBA370-0FF4-49F6-981A-6A5A88C00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3"/>
              <a:ext cx="153" cy="151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136">
              <a:extLst>
                <a:ext uri="{FF2B5EF4-FFF2-40B4-BE49-F238E27FC236}">
                  <a16:creationId xmlns:a16="http://schemas.microsoft.com/office/drawing/2014/main" id="{C0CE1F89-0E31-4B07-A51E-39B51689F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7"/>
              <a:ext cx="149" cy="147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137">
              <a:extLst>
                <a:ext uri="{FF2B5EF4-FFF2-40B4-BE49-F238E27FC236}">
                  <a16:creationId xmlns:a16="http://schemas.microsoft.com/office/drawing/2014/main" id="{B0DF925B-B1F8-4BEE-AD57-B41D7ADD4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9" y="3785"/>
              <a:ext cx="36" cy="36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138">
              <a:extLst>
                <a:ext uri="{FF2B5EF4-FFF2-40B4-BE49-F238E27FC236}">
                  <a16:creationId xmlns:a16="http://schemas.microsoft.com/office/drawing/2014/main" id="{72C02D31-E4A5-4842-97FF-544DC42BE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" y="379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236A3930-AB64-464B-AE42-7E1A7B6173DB}"/>
              </a:ext>
            </a:extLst>
          </p:cNvPr>
          <p:cNvSpPr txBox="1"/>
          <p:nvPr/>
        </p:nvSpPr>
        <p:spPr>
          <a:xfrm>
            <a:off x="3873848" y="252519"/>
            <a:ext cx="3868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644979">
              <a:defRPr/>
            </a:pPr>
            <a:r>
              <a:rPr lang="es-ES" sz="3600" b="1" dirty="0">
                <a:solidFill>
                  <a:schemeClr val="tx2"/>
                </a:solidFill>
                <a:cs typeface="Arial"/>
              </a:rPr>
              <a:t>Datos del proyecto</a:t>
            </a:r>
          </a:p>
        </p:txBody>
      </p:sp>
      <p:sp>
        <p:nvSpPr>
          <p:cNvPr id="41" name="10 Rectángulo">
            <a:extLst>
              <a:ext uri="{FF2B5EF4-FFF2-40B4-BE49-F238E27FC236}">
                <a16:creationId xmlns:a16="http://schemas.microsoft.com/office/drawing/2014/main" id="{340E431F-16A4-4808-9745-8B1EC70DCFAD}"/>
              </a:ext>
            </a:extLst>
          </p:cNvPr>
          <p:cNvSpPr/>
          <p:nvPr/>
        </p:nvSpPr>
        <p:spPr>
          <a:xfrm>
            <a:off x="824671" y="1417235"/>
            <a:ext cx="3086943" cy="15903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CONSULTA PÚBLICA EFECTUADA A TRAVÉS DE MEDIOS DIGITALES: </a:t>
            </a:r>
          </a:p>
          <a:p>
            <a:pPr algn="ctr"/>
            <a:r>
              <a:rPr lang="es-CL" b="1" dirty="0">
                <a:solidFill>
                  <a:srgbClr val="FF0000"/>
                </a:solidFill>
              </a:rPr>
              <a:t>MÁS DE 900 PERSONAS </a:t>
            </a:r>
            <a:r>
              <a:rPr lang="es-CL" dirty="0"/>
              <a:t>RESPONDIERON</a:t>
            </a:r>
          </a:p>
        </p:txBody>
      </p:sp>
      <p:sp>
        <p:nvSpPr>
          <p:cNvPr id="42" name="11 Rectángulo">
            <a:extLst>
              <a:ext uri="{FF2B5EF4-FFF2-40B4-BE49-F238E27FC236}">
                <a16:creationId xmlns:a16="http://schemas.microsoft.com/office/drawing/2014/main" id="{31EE34AC-7CC4-4979-A159-1B2AA1313F9F}"/>
              </a:ext>
            </a:extLst>
          </p:cNvPr>
          <p:cNvSpPr/>
          <p:nvPr/>
        </p:nvSpPr>
        <p:spPr>
          <a:xfrm>
            <a:off x="4416307" y="1417233"/>
            <a:ext cx="3086943" cy="15903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rgbClr val="FF0000"/>
                </a:solidFill>
              </a:rPr>
              <a:t>MÁS DE 150 EMPRESAS </a:t>
            </a:r>
            <a:r>
              <a:rPr lang="es-CL" dirty="0"/>
              <a:t>CONSULTADAS EN LAS DIFERENTES 16 COMUNAS</a:t>
            </a:r>
          </a:p>
        </p:txBody>
      </p:sp>
      <p:sp>
        <p:nvSpPr>
          <p:cNvPr id="43" name="12 Rectángulo">
            <a:extLst>
              <a:ext uri="{FF2B5EF4-FFF2-40B4-BE49-F238E27FC236}">
                <a16:creationId xmlns:a16="http://schemas.microsoft.com/office/drawing/2014/main" id="{6D30EC0B-70FC-44D2-BBB6-7B276C7158A4}"/>
              </a:ext>
            </a:extLst>
          </p:cNvPr>
          <p:cNvSpPr/>
          <p:nvPr/>
        </p:nvSpPr>
        <p:spPr>
          <a:xfrm>
            <a:off x="8007943" y="1417233"/>
            <a:ext cx="3176812" cy="15903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ALREDEDOR DE </a:t>
            </a:r>
            <a:r>
              <a:rPr lang="es-CL" b="1" dirty="0">
                <a:solidFill>
                  <a:srgbClr val="FF0000"/>
                </a:solidFill>
              </a:rPr>
              <a:t>160 SESIONES </a:t>
            </a:r>
            <a:r>
              <a:rPr lang="es-CL" dirty="0"/>
              <a:t>DE TRABAJO CON LAS CONTRAPARTES TÉCNICAS</a:t>
            </a:r>
          </a:p>
        </p:txBody>
      </p:sp>
      <p:sp>
        <p:nvSpPr>
          <p:cNvPr id="45" name="10 Rectángulo">
            <a:extLst>
              <a:ext uri="{FF2B5EF4-FFF2-40B4-BE49-F238E27FC236}">
                <a16:creationId xmlns:a16="http://schemas.microsoft.com/office/drawing/2014/main" id="{3E90E6A1-3A6B-4CF0-A463-5D9C4446FA99}"/>
              </a:ext>
            </a:extLst>
          </p:cNvPr>
          <p:cNvSpPr/>
          <p:nvPr/>
        </p:nvSpPr>
        <p:spPr>
          <a:xfrm>
            <a:off x="805620" y="3387010"/>
            <a:ext cx="3105994" cy="16388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rgbClr val="FF0000"/>
                </a:solidFill>
              </a:rPr>
              <a:t>MAS DE 200 FUNCIONARIOS Y FUNCIONARIAS </a:t>
            </a:r>
            <a:r>
              <a:rPr lang="es-CL" dirty="0"/>
              <a:t>PARTICIPANTES DE LAS CONSULTAS PARTICIPATIVAS</a:t>
            </a:r>
          </a:p>
        </p:txBody>
      </p:sp>
      <p:sp>
        <p:nvSpPr>
          <p:cNvPr id="46" name="11 Rectángulo">
            <a:extLst>
              <a:ext uri="{FF2B5EF4-FFF2-40B4-BE49-F238E27FC236}">
                <a16:creationId xmlns:a16="http://schemas.microsoft.com/office/drawing/2014/main" id="{37195320-98B2-4D96-9B36-35098B47D47C}"/>
              </a:ext>
            </a:extLst>
          </p:cNvPr>
          <p:cNvSpPr/>
          <p:nvPr/>
        </p:nvSpPr>
        <p:spPr>
          <a:xfrm>
            <a:off x="4397256" y="3414900"/>
            <a:ext cx="3105994" cy="16109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ABARCA EL </a:t>
            </a:r>
          </a:p>
          <a:p>
            <a:pPr algn="ctr"/>
            <a:r>
              <a:rPr lang="es-CL" sz="2400" b="1" dirty="0">
                <a:solidFill>
                  <a:srgbClr val="FF0000"/>
                </a:solidFill>
              </a:rPr>
              <a:t>79% DEL TERRITORIO METROPOLITANO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47" name="12 Rectángulo">
            <a:extLst>
              <a:ext uri="{FF2B5EF4-FFF2-40B4-BE49-F238E27FC236}">
                <a16:creationId xmlns:a16="http://schemas.microsoft.com/office/drawing/2014/main" id="{BFE42F8A-A1C5-49ED-8ABE-E6FC44B0BCD9}"/>
              </a:ext>
            </a:extLst>
          </p:cNvPr>
          <p:cNvSpPr/>
          <p:nvPr/>
        </p:nvSpPr>
        <p:spPr>
          <a:xfrm>
            <a:off x="7988892" y="3409551"/>
            <a:ext cx="3195863" cy="16388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solidFill>
                  <a:srgbClr val="FF0000"/>
                </a:solidFill>
              </a:rPr>
              <a:t>IMPACTO SOBRE EL 40,5% DE LA POBLACIÓN REGIONAL</a:t>
            </a:r>
            <a:endParaRPr lang="es-CL" sz="2400" b="1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4" name="Picture 2" descr="UTEM, Universidad Tecnológica Metropolitana - Home | Facebook">
            <a:extLst>
              <a:ext uri="{FF2B5EF4-FFF2-40B4-BE49-F238E27FC236}">
                <a16:creationId xmlns:a16="http://schemas.microsoft.com/office/drawing/2014/main" id="{27A59074-BC84-116F-EDB4-9E0F3A9A1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r="29637" b="39595"/>
          <a:stretch/>
        </p:blipFill>
        <p:spPr bwMode="auto">
          <a:xfrm>
            <a:off x="39815" y="51723"/>
            <a:ext cx="499595" cy="60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MUR">
            <a:extLst>
              <a:ext uri="{FF2B5EF4-FFF2-40B4-BE49-F238E27FC236}">
                <a16:creationId xmlns:a16="http://schemas.microsoft.com/office/drawing/2014/main" id="{3E3372F1-3A4A-7C44-615F-562C1CDD8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605" y="89324"/>
            <a:ext cx="672070" cy="56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1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D1AA65-A545-D44E-84CD-912C15985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99" y="5339423"/>
            <a:ext cx="12759983" cy="1700479"/>
          </a:xfrm>
          <a:prstGeom prst="rect">
            <a:avLst/>
          </a:prstGeom>
        </p:spPr>
      </p:pic>
      <p:grpSp>
        <p:nvGrpSpPr>
          <p:cNvPr id="102" name="Group 93">
            <a:extLst>
              <a:ext uri="{FF2B5EF4-FFF2-40B4-BE49-F238E27FC236}">
                <a16:creationId xmlns:a16="http://schemas.microsoft.com/office/drawing/2014/main" id="{99AC2AF9-37CD-4EAC-99C6-E4CE132D3C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86027" y="5423658"/>
            <a:ext cx="865188" cy="862012"/>
            <a:chOff x="1495" y="3433"/>
            <a:chExt cx="545" cy="543"/>
          </a:xfrm>
        </p:grpSpPr>
        <p:sp>
          <p:nvSpPr>
            <p:cNvPr id="103" name="AutoShape 92">
              <a:extLst>
                <a:ext uri="{FF2B5EF4-FFF2-40B4-BE49-F238E27FC236}">
                  <a16:creationId xmlns:a16="http://schemas.microsoft.com/office/drawing/2014/main" id="{3BF5F236-BCB5-428E-8ED8-AFD2153FDE2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95" y="3433"/>
              <a:ext cx="538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95">
              <a:extLst>
                <a:ext uri="{FF2B5EF4-FFF2-40B4-BE49-F238E27FC236}">
                  <a16:creationId xmlns:a16="http://schemas.microsoft.com/office/drawing/2014/main" id="{683BA715-0AE6-4D69-809E-E513B414E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3565"/>
              <a:ext cx="277" cy="145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96">
              <a:extLst>
                <a:ext uri="{FF2B5EF4-FFF2-40B4-BE49-F238E27FC236}">
                  <a16:creationId xmlns:a16="http://schemas.microsoft.com/office/drawing/2014/main" id="{C18472E9-5936-46D0-B1A3-04DE2A331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3565"/>
              <a:ext cx="273" cy="138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97">
              <a:extLst>
                <a:ext uri="{FF2B5EF4-FFF2-40B4-BE49-F238E27FC236}">
                  <a16:creationId xmlns:a16="http://schemas.microsoft.com/office/drawing/2014/main" id="{D83D133D-8B50-455F-9180-0933D71B8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" y="3700"/>
              <a:ext cx="148" cy="276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98">
              <a:extLst>
                <a:ext uri="{FF2B5EF4-FFF2-40B4-BE49-F238E27FC236}">
                  <a16:creationId xmlns:a16="http://schemas.microsoft.com/office/drawing/2014/main" id="{1C2CDD89-9C21-4F6E-8D86-99486B1ED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3703"/>
              <a:ext cx="141" cy="273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99">
              <a:extLst>
                <a:ext uri="{FF2B5EF4-FFF2-40B4-BE49-F238E27FC236}">
                  <a16:creationId xmlns:a16="http://schemas.microsoft.com/office/drawing/2014/main" id="{A1844805-96D6-4031-84D1-8B25EFA68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3485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100">
              <a:extLst>
                <a:ext uri="{FF2B5EF4-FFF2-40B4-BE49-F238E27FC236}">
                  <a16:creationId xmlns:a16="http://schemas.microsoft.com/office/drawing/2014/main" id="{E23D848A-5083-4152-A638-5223072F0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3491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101">
              <a:extLst>
                <a:ext uri="{FF2B5EF4-FFF2-40B4-BE49-F238E27FC236}">
                  <a16:creationId xmlns:a16="http://schemas.microsoft.com/office/drawing/2014/main" id="{8EB28D6C-0857-45CF-A62F-4DD6237EA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" y="3680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054B77D-14A9-428C-BC6A-5E0B748A4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" y="3691"/>
              <a:ext cx="30" cy="3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13" name="Group 105">
            <a:extLst>
              <a:ext uri="{FF2B5EF4-FFF2-40B4-BE49-F238E27FC236}">
                <a16:creationId xmlns:a16="http://schemas.microsoft.com/office/drawing/2014/main" id="{E6A6F789-FC98-423F-8B22-440778C777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4213" y="5899907"/>
            <a:ext cx="527050" cy="527050"/>
            <a:chOff x="2217" y="3324"/>
            <a:chExt cx="332" cy="332"/>
          </a:xfrm>
        </p:grpSpPr>
        <p:sp>
          <p:nvSpPr>
            <p:cNvPr id="116" name="Freeform 107">
              <a:extLst>
                <a:ext uri="{FF2B5EF4-FFF2-40B4-BE49-F238E27FC236}">
                  <a16:creationId xmlns:a16="http://schemas.microsoft.com/office/drawing/2014/main" id="{678AECC7-537F-407B-9F95-2A08C1399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8" cy="98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8">
              <a:extLst>
                <a:ext uri="{FF2B5EF4-FFF2-40B4-BE49-F238E27FC236}">
                  <a16:creationId xmlns:a16="http://schemas.microsoft.com/office/drawing/2014/main" id="{DED539EA-0A65-441B-BC79-FBCCE4192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5" cy="93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9">
              <a:extLst>
                <a:ext uri="{FF2B5EF4-FFF2-40B4-BE49-F238E27FC236}">
                  <a16:creationId xmlns:a16="http://schemas.microsoft.com/office/drawing/2014/main" id="{D9CB5FA9-EC65-4F4C-943D-AA782BBCE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" y="346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10">
              <a:extLst>
                <a:ext uri="{FF2B5EF4-FFF2-40B4-BE49-F238E27FC236}">
                  <a16:creationId xmlns:a16="http://schemas.microsoft.com/office/drawing/2014/main" id="{81682149-74EF-4492-974D-3B20006D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3472"/>
              <a:ext cx="95" cy="184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1">
              <a:extLst>
                <a:ext uri="{FF2B5EF4-FFF2-40B4-BE49-F238E27FC236}">
                  <a16:creationId xmlns:a16="http://schemas.microsoft.com/office/drawing/2014/main" id="{0A3634C0-318A-40E6-97F1-F5EB4EF6D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4"/>
              <a:ext cx="153" cy="150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2">
              <a:extLst>
                <a:ext uri="{FF2B5EF4-FFF2-40B4-BE49-F238E27FC236}">
                  <a16:creationId xmlns:a16="http://schemas.microsoft.com/office/drawing/2014/main" id="{3E2DDFCC-5CF0-4186-BEF2-A46C4AAA0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8"/>
              <a:ext cx="149" cy="14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3">
              <a:extLst>
                <a:ext uri="{FF2B5EF4-FFF2-40B4-BE49-F238E27FC236}">
                  <a16:creationId xmlns:a16="http://schemas.microsoft.com/office/drawing/2014/main" id="{E73E5213-BB71-455B-8D3F-F66A90536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3456"/>
              <a:ext cx="36" cy="35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114">
              <a:extLst>
                <a:ext uri="{FF2B5EF4-FFF2-40B4-BE49-F238E27FC236}">
                  <a16:creationId xmlns:a16="http://schemas.microsoft.com/office/drawing/2014/main" id="{569AC781-26B9-4972-A844-BBD591784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346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4" name="Group 117">
            <a:extLst>
              <a:ext uri="{FF2B5EF4-FFF2-40B4-BE49-F238E27FC236}">
                <a16:creationId xmlns:a16="http://schemas.microsoft.com/office/drawing/2014/main" id="{6E61EAE8-F335-41B1-84B6-537654C465F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14916" y="5570520"/>
            <a:ext cx="777875" cy="777875"/>
            <a:chOff x="7116" y="3532"/>
            <a:chExt cx="490" cy="490"/>
          </a:xfrm>
        </p:grpSpPr>
        <p:sp>
          <p:nvSpPr>
            <p:cNvPr id="127" name="Freeform 119">
              <a:extLst>
                <a:ext uri="{FF2B5EF4-FFF2-40B4-BE49-F238E27FC236}">
                  <a16:creationId xmlns:a16="http://schemas.microsoft.com/office/drawing/2014/main" id="{F4D93C1C-4611-471D-8520-49174785F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7" cy="146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7941A3C0-C7A6-40E1-8CE5-49A06F8DE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3" cy="139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121">
              <a:extLst>
                <a:ext uri="{FF2B5EF4-FFF2-40B4-BE49-F238E27FC236}">
                  <a16:creationId xmlns:a16="http://schemas.microsoft.com/office/drawing/2014/main" id="{9DE72D6D-86C6-4FF3-B14A-9A2129FFE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" y="3747"/>
              <a:ext cx="148" cy="275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F96B21BA-7918-4529-BBEF-2CC94E431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8" y="3750"/>
              <a:ext cx="141" cy="272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B933D4FB-C120-4D95-9518-BC3AA1BEE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2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124">
              <a:extLst>
                <a:ext uri="{FF2B5EF4-FFF2-40B4-BE49-F238E27FC236}">
                  <a16:creationId xmlns:a16="http://schemas.microsoft.com/office/drawing/2014/main" id="{83CCAD46-71CA-4C85-BF98-EC1B10FAE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8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F193C808-A6F8-4971-82C6-92A0DBB41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9" y="3726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126">
              <a:extLst>
                <a:ext uri="{FF2B5EF4-FFF2-40B4-BE49-F238E27FC236}">
                  <a16:creationId xmlns:a16="http://schemas.microsoft.com/office/drawing/2014/main" id="{8CA36239-2B32-4146-A238-F28C1B1B7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0" y="3738"/>
              <a:ext cx="30" cy="29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5" name="Group 129">
            <a:extLst>
              <a:ext uri="{FF2B5EF4-FFF2-40B4-BE49-F238E27FC236}">
                <a16:creationId xmlns:a16="http://schemas.microsoft.com/office/drawing/2014/main" id="{012842F2-AF45-4D32-9C60-32BCB1B044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19642" y="5769732"/>
            <a:ext cx="527050" cy="528638"/>
            <a:chOff x="6868" y="3653"/>
            <a:chExt cx="332" cy="333"/>
          </a:xfrm>
        </p:grpSpPr>
        <p:sp>
          <p:nvSpPr>
            <p:cNvPr id="138" name="Freeform 131">
              <a:extLst>
                <a:ext uri="{FF2B5EF4-FFF2-40B4-BE49-F238E27FC236}">
                  <a16:creationId xmlns:a16="http://schemas.microsoft.com/office/drawing/2014/main" id="{F008EEDA-219F-407E-AF5C-165E73611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8" cy="99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132">
              <a:extLst>
                <a:ext uri="{FF2B5EF4-FFF2-40B4-BE49-F238E27FC236}">
                  <a16:creationId xmlns:a16="http://schemas.microsoft.com/office/drawing/2014/main" id="{1D7D2056-BBD6-4267-92D4-1BD5B6257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5" cy="94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133">
              <a:extLst>
                <a:ext uri="{FF2B5EF4-FFF2-40B4-BE49-F238E27FC236}">
                  <a16:creationId xmlns:a16="http://schemas.microsoft.com/office/drawing/2014/main" id="{B56ECB3B-73B0-4E10-BAD5-1BFDCA1C3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379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134">
              <a:extLst>
                <a:ext uri="{FF2B5EF4-FFF2-40B4-BE49-F238E27FC236}">
                  <a16:creationId xmlns:a16="http://schemas.microsoft.com/office/drawing/2014/main" id="{2187CDDD-5587-4588-93C0-4E65570E2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" y="3801"/>
              <a:ext cx="95" cy="185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135">
              <a:extLst>
                <a:ext uri="{FF2B5EF4-FFF2-40B4-BE49-F238E27FC236}">
                  <a16:creationId xmlns:a16="http://schemas.microsoft.com/office/drawing/2014/main" id="{89BBA370-0FF4-49F6-981A-6A5A88C00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3"/>
              <a:ext cx="153" cy="151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136">
              <a:extLst>
                <a:ext uri="{FF2B5EF4-FFF2-40B4-BE49-F238E27FC236}">
                  <a16:creationId xmlns:a16="http://schemas.microsoft.com/office/drawing/2014/main" id="{C0CE1F89-0E31-4B07-A51E-39B51689F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7"/>
              <a:ext cx="149" cy="147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137">
              <a:extLst>
                <a:ext uri="{FF2B5EF4-FFF2-40B4-BE49-F238E27FC236}">
                  <a16:creationId xmlns:a16="http://schemas.microsoft.com/office/drawing/2014/main" id="{B0DF925B-B1F8-4BEE-AD57-B41D7ADD4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9" y="3785"/>
              <a:ext cx="36" cy="36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138">
              <a:extLst>
                <a:ext uri="{FF2B5EF4-FFF2-40B4-BE49-F238E27FC236}">
                  <a16:creationId xmlns:a16="http://schemas.microsoft.com/office/drawing/2014/main" id="{72C02D31-E4A5-4842-97FF-544DC42BE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" y="379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236A3930-AB64-464B-AE42-7E1A7B6173DB}"/>
              </a:ext>
            </a:extLst>
          </p:cNvPr>
          <p:cNvSpPr txBox="1"/>
          <p:nvPr/>
        </p:nvSpPr>
        <p:spPr>
          <a:xfrm>
            <a:off x="2680519" y="199076"/>
            <a:ext cx="88709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644979">
              <a:defRPr/>
            </a:pPr>
            <a:r>
              <a:rPr lang="es-ES" sz="3600" b="1" dirty="0">
                <a:solidFill>
                  <a:schemeClr val="tx2"/>
                </a:solidFill>
                <a:cs typeface="Arial"/>
              </a:rPr>
              <a:t>Vinculación con los 16 municipios</a:t>
            </a:r>
            <a:endParaRPr lang="es-ES" sz="3600" b="1" dirty="0">
              <a:solidFill>
                <a:srgbClr val="8BC145"/>
              </a:solidFill>
              <a:cs typeface="Arial"/>
            </a:endParaRP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BB629CC1-9392-4C78-89B5-33C2AD7766A7}"/>
              </a:ext>
            </a:extLst>
          </p:cNvPr>
          <p:cNvSpPr txBox="1"/>
          <p:nvPr/>
        </p:nvSpPr>
        <p:spPr>
          <a:xfrm>
            <a:off x="1233358" y="4442659"/>
            <a:ext cx="3162084" cy="292388"/>
          </a:xfrm>
          <a:prstGeom prst="rect">
            <a:avLst/>
          </a:prstGeom>
          <a:noFill/>
        </p:spPr>
        <p:txBody>
          <a:bodyPr wrap="none" lIns="45720" tIns="22860" rIns="45720" bIns="22860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USO DE NUEVAS TECNOLOGÍAS</a:t>
            </a:r>
          </a:p>
        </p:txBody>
      </p:sp>
      <p:sp>
        <p:nvSpPr>
          <p:cNvPr id="43" name="TextBox 13">
            <a:extLst>
              <a:ext uri="{FF2B5EF4-FFF2-40B4-BE49-F238E27FC236}">
                <a16:creationId xmlns:a16="http://schemas.microsoft.com/office/drawing/2014/main" id="{46732011-25D3-44A9-A457-FFC529F272E2}"/>
              </a:ext>
            </a:extLst>
          </p:cNvPr>
          <p:cNvSpPr txBox="1"/>
          <p:nvPr/>
        </p:nvSpPr>
        <p:spPr>
          <a:xfrm>
            <a:off x="1233358" y="1693371"/>
            <a:ext cx="2724464" cy="292388"/>
          </a:xfrm>
          <a:prstGeom prst="rect">
            <a:avLst/>
          </a:prstGeom>
          <a:noFill/>
        </p:spPr>
        <p:txBody>
          <a:bodyPr wrap="none" lIns="45720" tIns="22860" rIns="45720" bIns="22860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REVISIÓN METODOLÓGICA</a:t>
            </a:r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id="{68E9AFBC-D946-4069-9674-46F3FFD25978}"/>
              </a:ext>
            </a:extLst>
          </p:cNvPr>
          <p:cNvSpPr txBox="1"/>
          <p:nvPr/>
        </p:nvSpPr>
        <p:spPr>
          <a:xfrm>
            <a:off x="1233358" y="2979142"/>
            <a:ext cx="8966557" cy="292388"/>
          </a:xfrm>
          <a:prstGeom prst="rect">
            <a:avLst/>
          </a:prstGeom>
          <a:noFill/>
        </p:spPr>
        <p:txBody>
          <a:bodyPr wrap="none" lIns="45720" tIns="22860" rIns="45720" bIns="22860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INNOVACIÓN EN APLICACIÓN DE INSTRUMENTOS DE LEVANTAMIENTO DE INFORMACIÓN</a:t>
            </a:r>
          </a:p>
        </p:txBody>
      </p:sp>
      <p:sp>
        <p:nvSpPr>
          <p:cNvPr id="45" name="TextBox 20">
            <a:extLst>
              <a:ext uri="{FF2B5EF4-FFF2-40B4-BE49-F238E27FC236}">
                <a16:creationId xmlns:a16="http://schemas.microsoft.com/office/drawing/2014/main" id="{88A1117C-9A3B-424A-B1A9-2B4CD2BED492}"/>
              </a:ext>
            </a:extLst>
          </p:cNvPr>
          <p:cNvSpPr txBox="1"/>
          <p:nvPr/>
        </p:nvSpPr>
        <p:spPr>
          <a:xfrm>
            <a:off x="498499" y="1664477"/>
            <a:ext cx="446597" cy="784830"/>
          </a:xfrm>
          <a:prstGeom prst="rect">
            <a:avLst/>
          </a:prstGeom>
          <a:noFill/>
        </p:spPr>
        <p:txBody>
          <a:bodyPr wrap="none" lIns="45720" tIns="22860" rIns="45720" bIns="22860" rtlCol="0" anchor="ctr">
            <a:sp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latin typeface="Montserrat" pitchFamily="2" charset="77"/>
              </a:rPr>
              <a:t>1</a:t>
            </a:r>
          </a:p>
        </p:txBody>
      </p:sp>
      <p:sp>
        <p:nvSpPr>
          <p:cNvPr id="46" name="TextBox 21">
            <a:extLst>
              <a:ext uri="{FF2B5EF4-FFF2-40B4-BE49-F238E27FC236}">
                <a16:creationId xmlns:a16="http://schemas.microsoft.com/office/drawing/2014/main" id="{AF31F350-D3F6-4191-B14B-2D9BCAAB65B1}"/>
              </a:ext>
            </a:extLst>
          </p:cNvPr>
          <p:cNvSpPr txBox="1"/>
          <p:nvPr/>
        </p:nvSpPr>
        <p:spPr>
          <a:xfrm>
            <a:off x="494833" y="2979142"/>
            <a:ext cx="455532" cy="784830"/>
          </a:xfrm>
          <a:prstGeom prst="rect">
            <a:avLst/>
          </a:prstGeom>
          <a:noFill/>
        </p:spPr>
        <p:txBody>
          <a:bodyPr wrap="none" lIns="45720" tIns="22860" rIns="45720" bIns="22860" rtlCol="0" anchor="ctr">
            <a:spAutoFit/>
          </a:bodyPr>
          <a:lstStyle/>
          <a:p>
            <a:pPr algn="ctr"/>
            <a:r>
              <a:rPr lang="en-US" sz="4800" b="1" dirty="0">
                <a:solidFill>
                  <a:schemeClr val="accent2"/>
                </a:solidFill>
                <a:latin typeface="Montserrat" pitchFamily="2" charset="77"/>
              </a:rPr>
              <a:t>2</a:t>
            </a:r>
          </a:p>
        </p:txBody>
      </p:sp>
      <p:sp>
        <p:nvSpPr>
          <p:cNvPr id="47" name="TextBox 22">
            <a:extLst>
              <a:ext uri="{FF2B5EF4-FFF2-40B4-BE49-F238E27FC236}">
                <a16:creationId xmlns:a16="http://schemas.microsoft.com/office/drawing/2014/main" id="{578BF357-F5C2-484C-BA66-217617CFC9FE}"/>
              </a:ext>
            </a:extLst>
          </p:cNvPr>
          <p:cNvSpPr txBox="1"/>
          <p:nvPr/>
        </p:nvSpPr>
        <p:spPr>
          <a:xfrm>
            <a:off x="493230" y="4442659"/>
            <a:ext cx="457136" cy="784830"/>
          </a:xfrm>
          <a:prstGeom prst="rect">
            <a:avLst/>
          </a:prstGeom>
          <a:noFill/>
        </p:spPr>
        <p:txBody>
          <a:bodyPr wrap="none" lIns="45720" tIns="22860" rIns="45720" bIns="22860" rtlCol="0" anchor="ctr">
            <a:spAutoFit/>
          </a:bodyPr>
          <a:lstStyle/>
          <a:p>
            <a:pPr algn="ctr"/>
            <a:r>
              <a:rPr lang="en-US" sz="4800" b="1" dirty="0">
                <a:solidFill>
                  <a:schemeClr val="accent3"/>
                </a:solidFill>
                <a:latin typeface="Montserrat" pitchFamily="2" charset="77"/>
              </a:rPr>
              <a:t>3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169184C7-8EEC-4B33-8952-6735D814AABB}"/>
              </a:ext>
            </a:extLst>
          </p:cNvPr>
          <p:cNvSpPr txBox="1">
            <a:spLocks/>
          </p:cNvSpPr>
          <p:nvPr/>
        </p:nvSpPr>
        <p:spPr>
          <a:xfrm>
            <a:off x="1274884" y="2074541"/>
            <a:ext cx="10563844" cy="783933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850"/>
              </a:lnSpc>
            </a:pPr>
            <a:r>
              <a:rPr lang="es-CL" sz="2000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Se reestructuró la metodología propuesta en el campo cualitativo. Se realizó una revisión de los instrumentos que permitan la participación de la ciudadanía y de los funcionarios de manera virtual, a través de </a:t>
            </a:r>
            <a:r>
              <a:rPr lang="es-CL" sz="2000" dirty="0" err="1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TIC’s</a:t>
            </a:r>
            <a:endParaRPr lang="es-CL" sz="2000" dirty="0">
              <a:solidFill>
                <a:schemeClr val="tx1"/>
              </a:solidFill>
              <a:latin typeface="+mj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36398274-B096-40D2-98A7-A60208F938B0}"/>
              </a:ext>
            </a:extLst>
          </p:cNvPr>
          <p:cNvSpPr txBox="1">
            <a:spLocks/>
          </p:cNvSpPr>
          <p:nvPr/>
        </p:nvSpPr>
        <p:spPr>
          <a:xfrm>
            <a:off x="1274883" y="3324093"/>
            <a:ext cx="10563843" cy="1027589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850"/>
              </a:lnSpc>
            </a:pPr>
            <a:r>
              <a:rPr lang="es-CL" sz="2000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Se repensó la participación ciudadana en tiempos de emergencia sanitaria, se tradujeron los instrumentos de levantamiento de información, diseñados para actividades presenciales, a instrumentos aplicados a través de medios digitales, manteniendo la esencia de la representatividad de las bases comunitarias.</a:t>
            </a: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1FE6C702-BC3A-4826-9FAD-E463516BE754}"/>
              </a:ext>
            </a:extLst>
          </p:cNvPr>
          <p:cNvSpPr txBox="1">
            <a:spLocks/>
          </p:cNvSpPr>
          <p:nvPr/>
        </p:nvSpPr>
        <p:spPr>
          <a:xfrm>
            <a:off x="1253617" y="4720701"/>
            <a:ext cx="10594615" cy="540276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850"/>
              </a:lnSpc>
            </a:pPr>
            <a:r>
              <a:rPr lang="es-CL" sz="2000" dirty="0">
                <a:solidFill>
                  <a:schemeClr val="tx1"/>
                </a:solidFill>
                <a:latin typeface="+mj-lt"/>
                <a:ea typeface="Lato Light" panose="020F0502020204030203" pitchFamily="34" charset="0"/>
                <a:cs typeface="Mukta ExtraLight" panose="020B0000000000000000" pitchFamily="34" charset="77"/>
              </a:rPr>
              <a:t>Se identificaron nuevas tecnologías como aliados imprescindibles en esta nueva modalidad de SARS COVID-19, los cuales permitieron alcanzar y ampliar la convocatoria a un número mayor de personas.</a:t>
            </a:r>
          </a:p>
        </p:txBody>
      </p:sp>
      <p:sp>
        <p:nvSpPr>
          <p:cNvPr id="51" name="CuadroTexto 6">
            <a:extLst>
              <a:ext uri="{FF2B5EF4-FFF2-40B4-BE49-F238E27FC236}">
                <a16:creationId xmlns:a16="http://schemas.microsoft.com/office/drawing/2014/main" id="{B57FDC2F-4284-40A8-A9A9-933A5A68A63E}"/>
              </a:ext>
            </a:extLst>
          </p:cNvPr>
          <p:cNvSpPr txBox="1"/>
          <p:nvPr/>
        </p:nvSpPr>
        <p:spPr>
          <a:xfrm>
            <a:off x="716523" y="1087878"/>
            <a:ext cx="1056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PLAN DE CONTIGENCIA</a:t>
            </a:r>
          </a:p>
        </p:txBody>
      </p:sp>
      <p:pic>
        <p:nvPicPr>
          <p:cNvPr id="4" name="Picture 2" descr="UTEM, Universidad Tecnológica Metropolitana - Home | Facebook">
            <a:extLst>
              <a:ext uri="{FF2B5EF4-FFF2-40B4-BE49-F238E27FC236}">
                <a16:creationId xmlns:a16="http://schemas.microsoft.com/office/drawing/2014/main" id="{D0568C08-9C96-2DF4-3A18-2E9FB24B1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r="29637" b="39595"/>
          <a:stretch/>
        </p:blipFill>
        <p:spPr bwMode="auto">
          <a:xfrm>
            <a:off x="39815" y="51723"/>
            <a:ext cx="499595" cy="60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MUR">
            <a:extLst>
              <a:ext uri="{FF2B5EF4-FFF2-40B4-BE49-F238E27FC236}">
                <a16:creationId xmlns:a16="http://schemas.microsoft.com/office/drawing/2014/main" id="{8C29AF8F-C5E8-2C78-85FD-8FB8FD232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605" y="89324"/>
            <a:ext cx="672070" cy="56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80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9F91EB0-1858-1EF2-EED2-DD8803BEEE43}"/>
              </a:ext>
            </a:extLst>
          </p:cNvPr>
          <p:cNvSpPr/>
          <p:nvPr/>
        </p:nvSpPr>
        <p:spPr>
          <a:xfrm>
            <a:off x="7500730" y="0"/>
            <a:ext cx="4691270" cy="6858000"/>
          </a:xfrm>
          <a:prstGeom prst="rect">
            <a:avLst/>
          </a:prstGeom>
          <a:solidFill>
            <a:srgbClr val="00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s-CL" sz="4000" dirty="0">
              <a:latin typeface="Arial Rounded MT Bold" panose="020F0704030504030204" pitchFamily="34" charset="0"/>
              <a:ea typeface="PMingLiU" panose="020B0604030504040204" pitchFamily="18" charset="-12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9D0A42A-81E6-6CDF-BBA3-37073A2A23A5}"/>
              </a:ext>
            </a:extLst>
          </p:cNvPr>
          <p:cNvSpPr txBox="1"/>
          <p:nvPr/>
        </p:nvSpPr>
        <p:spPr>
          <a:xfrm>
            <a:off x="5269909" y="5800069"/>
            <a:ext cx="5225456" cy="535531"/>
          </a:xfrm>
          <a:prstGeom prst="rect">
            <a:avLst/>
          </a:prstGeom>
          <a:solidFill>
            <a:srgbClr val="009999">
              <a:alpha val="60000"/>
            </a:srgbClr>
          </a:solidFill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3200" b="1" dirty="0">
                <a:solidFill>
                  <a:schemeClr val="lt1"/>
                </a:solidFill>
                <a:latin typeface="Arial Rounded MT Bold" panose="020F0704030504030204" pitchFamily="34" charset="0"/>
                <a:ea typeface="PMingLiU" panose="020B0604030504040204" pitchFamily="18" charset="-120"/>
              </a:rPr>
              <a:t>Método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E0E66D4-E19C-0D27-31B1-487453DEC93B}"/>
              </a:ext>
            </a:extLst>
          </p:cNvPr>
          <p:cNvSpPr/>
          <p:nvPr/>
        </p:nvSpPr>
        <p:spPr>
          <a:xfrm>
            <a:off x="10495365" y="5793504"/>
            <a:ext cx="1696635" cy="5355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DBF2E37-5BC1-7C14-3AA3-7BCE335B3C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8444623"/>
              </p:ext>
            </p:extLst>
          </p:nvPr>
        </p:nvGraphicFramePr>
        <p:xfrm>
          <a:off x="523875" y="752475"/>
          <a:ext cx="11325225" cy="4661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B59CBC78-ABB2-77DD-1FB1-38CFD7645FA4}"/>
              </a:ext>
            </a:extLst>
          </p:cNvPr>
          <p:cNvSpPr txBox="1"/>
          <p:nvPr/>
        </p:nvSpPr>
        <p:spPr>
          <a:xfrm>
            <a:off x="0" y="359228"/>
            <a:ext cx="7023861" cy="430887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200" b="1" dirty="0"/>
              <a:t>ETAPA I</a:t>
            </a:r>
            <a:endParaRPr lang="es-CL" sz="2200" b="1" dirty="0"/>
          </a:p>
        </p:txBody>
      </p:sp>
      <p:pic>
        <p:nvPicPr>
          <p:cNvPr id="15" name="Gráfico 14" descr="Agricultura contorno">
            <a:extLst>
              <a:ext uri="{FF2B5EF4-FFF2-40B4-BE49-F238E27FC236}">
                <a16:creationId xmlns:a16="http://schemas.microsoft.com/office/drawing/2014/main" id="{384F4E89-A33A-1E42-CA77-E69220484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95965" y="2044976"/>
            <a:ext cx="772160" cy="772160"/>
          </a:xfrm>
          <a:prstGeom prst="rect">
            <a:avLst/>
          </a:prstGeom>
        </p:spPr>
      </p:pic>
      <p:pic>
        <p:nvPicPr>
          <p:cNvPr id="17" name="Gráfico 16" descr="Batería en carga con relleno sólido">
            <a:extLst>
              <a:ext uri="{FF2B5EF4-FFF2-40B4-BE49-F238E27FC236}">
                <a16:creationId xmlns:a16="http://schemas.microsoft.com/office/drawing/2014/main" id="{9DE40793-C9B1-0404-9168-2836BDC052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53725" y="5604069"/>
            <a:ext cx="914400" cy="914400"/>
          </a:xfrm>
          <a:prstGeom prst="rect">
            <a:avLst/>
          </a:prstGeom>
        </p:spPr>
      </p:pic>
      <p:pic>
        <p:nvPicPr>
          <p:cNvPr id="19" name="Gráfico 18" descr="Investigación con relleno sólido">
            <a:extLst>
              <a:ext uri="{FF2B5EF4-FFF2-40B4-BE49-F238E27FC236}">
                <a16:creationId xmlns:a16="http://schemas.microsoft.com/office/drawing/2014/main" id="{3C7A96DA-927F-F8BE-05E9-920F4E19FE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19490" y="2015346"/>
            <a:ext cx="828103" cy="828103"/>
          </a:xfrm>
          <a:prstGeom prst="rect">
            <a:avLst/>
          </a:prstGeom>
        </p:spPr>
      </p:pic>
      <p:pic>
        <p:nvPicPr>
          <p:cNvPr id="21" name="Gráfico 20" descr="energía renovable con relleno sólido">
            <a:extLst>
              <a:ext uri="{FF2B5EF4-FFF2-40B4-BE49-F238E27FC236}">
                <a16:creationId xmlns:a16="http://schemas.microsoft.com/office/drawing/2014/main" id="{B4465141-85C6-D4C6-6A73-03A95D282C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70004" y="2028502"/>
            <a:ext cx="801790" cy="801790"/>
          </a:xfrm>
          <a:prstGeom prst="rect">
            <a:avLst/>
          </a:prstGeom>
        </p:spPr>
      </p:pic>
      <p:pic>
        <p:nvPicPr>
          <p:cNvPr id="23" name="Gráfico 22" descr="Bombilla fluorescente con relleno sólido">
            <a:extLst>
              <a:ext uri="{FF2B5EF4-FFF2-40B4-BE49-F238E27FC236}">
                <a16:creationId xmlns:a16="http://schemas.microsoft.com/office/drawing/2014/main" id="{12AB2858-9F04-FD41-7E15-F7BDFB8E18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56813" y="2015346"/>
            <a:ext cx="741806" cy="74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64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9F91EB0-1858-1EF2-EED2-DD8803BEEE43}"/>
              </a:ext>
            </a:extLst>
          </p:cNvPr>
          <p:cNvSpPr/>
          <p:nvPr/>
        </p:nvSpPr>
        <p:spPr>
          <a:xfrm>
            <a:off x="7500730" y="0"/>
            <a:ext cx="4691270" cy="6858000"/>
          </a:xfrm>
          <a:prstGeom prst="rect">
            <a:avLst/>
          </a:prstGeom>
          <a:solidFill>
            <a:srgbClr val="00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s-CL" sz="4000" dirty="0">
              <a:latin typeface="Arial Rounded MT Bold" panose="020F0704030504030204" pitchFamily="34" charset="0"/>
              <a:ea typeface="PMingLiU" panose="020B0604030504040204" pitchFamily="18" charset="-12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9D0A42A-81E6-6CDF-BBA3-37073A2A23A5}"/>
              </a:ext>
            </a:extLst>
          </p:cNvPr>
          <p:cNvSpPr txBox="1"/>
          <p:nvPr/>
        </p:nvSpPr>
        <p:spPr>
          <a:xfrm>
            <a:off x="5269909" y="5800069"/>
            <a:ext cx="5225456" cy="535531"/>
          </a:xfrm>
          <a:prstGeom prst="rect">
            <a:avLst/>
          </a:prstGeom>
          <a:solidFill>
            <a:srgbClr val="009999">
              <a:alpha val="60000"/>
            </a:srgbClr>
          </a:solidFill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3200" b="1" dirty="0">
                <a:solidFill>
                  <a:schemeClr val="lt1"/>
                </a:solidFill>
                <a:latin typeface="Arial Rounded MT Bold" panose="020F0704030504030204" pitchFamily="34" charset="0"/>
                <a:ea typeface="PMingLiU" panose="020B0604030504040204" pitchFamily="18" charset="-120"/>
              </a:rPr>
              <a:t>Método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E0E66D4-E19C-0D27-31B1-487453DEC93B}"/>
              </a:ext>
            </a:extLst>
          </p:cNvPr>
          <p:cNvSpPr/>
          <p:nvPr/>
        </p:nvSpPr>
        <p:spPr>
          <a:xfrm>
            <a:off x="10495365" y="5793504"/>
            <a:ext cx="1696635" cy="5355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DBF2E37-5BC1-7C14-3AA3-7BCE335B3C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3061628"/>
              </p:ext>
            </p:extLst>
          </p:nvPr>
        </p:nvGraphicFramePr>
        <p:xfrm>
          <a:off x="523875" y="752475"/>
          <a:ext cx="11325225" cy="4661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B59CBC78-ABB2-77DD-1FB1-38CFD7645FA4}"/>
              </a:ext>
            </a:extLst>
          </p:cNvPr>
          <p:cNvSpPr txBox="1"/>
          <p:nvPr/>
        </p:nvSpPr>
        <p:spPr>
          <a:xfrm>
            <a:off x="0" y="359228"/>
            <a:ext cx="7023861" cy="430887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200" b="1" dirty="0"/>
              <a:t>ETAPA II</a:t>
            </a:r>
            <a:endParaRPr lang="es-CL" sz="2200" b="1" dirty="0"/>
          </a:p>
        </p:txBody>
      </p:sp>
      <p:pic>
        <p:nvPicPr>
          <p:cNvPr id="17" name="Gráfico 16" descr="Batería en carga con relleno sólido">
            <a:extLst>
              <a:ext uri="{FF2B5EF4-FFF2-40B4-BE49-F238E27FC236}">
                <a16:creationId xmlns:a16="http://schemas.microsoft.com/office/drawing/2014/main" id="{9DE40793-C9B1-0404-9168-2836BDC05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53725" y="5604069"/>
            <a:ext cx="914400" cy="914400"/>
          </a:xfrm>
          <a:prstGeom prst="rect">
            <a:avLst/>
          </a:prstGeom>
        </p:spPr>
      </p:pic>
      <p:pic>
        <p:nvPicPr>
          <p:cNvPr id="3" name="Gráfico 2" descr="Grupo con relleno sólido">
            <a:extLst>
              <a:ext uri="{FF2B5EF4-FFF2-40B4-BE49-F238E27FC236}">
                <a16:creationId xmlns:a16="http://schemas.microsoft.com/office/drawing/2014/main" id="{2F1A447D-FB89-910C-7A02-3C2EFF6181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52622" y="1986062"/>
            <a:ext cx="782320" cy="782320"/>
          </a:xfrm>
          <a:prstGeom prst="rect">
            <a:avLst/>
          </a:prstGeom>
        </p:spPr>
      </p:pic>
      <p:pic>
        <p:nvPicPr>
          <p:cNvPr id="7" name="Gráfico 6" descr="Lluvia de ideas con relleno sólido">
            <a:extLst>
              <a:ext uri="{FF2B5EF4-FFF2-40B4-BE49-F238E27FC236}">
                <a16:creationId xmlns:a16="http://schemas.microsoft.com/office/drawing/2014/main" id="{717AC729-D3C1-D7D0-6D8D-83A7031B68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46009" y="2052302"/>
            <a:ext cx="699981" cy="699981"/>
          </a:xfrm>
          <a:prstGeom prst="rect">
            <a:avLst/>
          </a:prstGeom>
        </p:spPr>
      </p:pic>
      <p:pic>
        <p:nvPicPr>
          <p:cNvPr id="10" name="Gráfico 9" descr="Lista de comprobación con relleno sólido">
            <a:extLst>
              <a:ext uri="{FF2B5EF4-FFF2-40B4-BE49-F238E27FC236}">
                <a16:creationId xmlns:a16="http://schemas.microsoft.com/office/drawing/2014/main" id="{519674E3-EBAB-B435-5374-1FBACFC68F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13520" y="19860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56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9F91EB0-1858-1EF2-EED2-DD8803BEEE43}"/>
              </a:ext>
            </a:extLst>
          </p:cNvPr>
          <p:cNvSpPr/>
          <p:nvPr/>
        </p:nvSpPr>
        <p:spPr>
          <a:xfrm>
            <a:off x="7500730" y="0"/>
            <a:ext cx="4691270" cy="6858000"/>
          </a:xfrm>
          <a:prstGeom prst="rect">
            <a:avLst/>
          </a:prstGeom>
          <a:solidFill>
            <a:srgbClr val="00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s-CL" sz="4000" dirty="0">
              <a:latin typeface="Arial Rounded MT Bold" panose="020F0704030504030204" pitchFamily="34" charset="0"/>
              <a:ea typeface="PMingLiU" panose="020B0604030504040204" pitchFamily="18" charset="-12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9D0A42A-81E6-6CDF-BBA3-37073A2A23A5}"/>
              </a:ext>
            </a:extLst>
          </p:cNvPr>
          <p:cNvSpPr txBox="1"/>
          <p:nvPr/>
        </p:nvSpPr>
        <p:spPr>
          <a:xfrm>
            <a:off x="5269909" y="5800069"/>
            <a:ext cx="5225456" cy="535531"/>
          </a:xfrm>
          <a:prstGeom prst="rect">
            <a:avLst/>
          </a:prstGeom>
          <a:solidFill>
            <a:srgbClr val="009999">
              <a:alpha val="60000"/>
            </a:srgbClr>
          </a:solidFill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3200" b="1" dirty="0">
                <a:solidFill>
                  <a:schemeClr val="lt1"/>
                </a:solidFill>
                <a:latin typeface="Arial Rounded MT Bold" panose="020F0704030504030204" pitchFamily="34" charset="0"/>
                <a:ea typeface="PMingLiU" panose="020B0604030504040204" pitchFamily="18" charset="-120"/>
              </a:rPr>
              <a:t>Método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E0E66D4-E19C-0D27-31B1-487453DEC93B}"/>
              </a:ext>
            </a:extLst>
          </p:cNvPr>
          <p:cNvSpPr/>
          <p:nvPr/>
        </p:nvSpPr>
        <p:spPr>
          <a:xfrm>
            <a:off x="10495365" y="5793504"/>
            <a:ext cx="1696635" cy="5355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59CBC78-ABB2-77DD-1FB1-38CFD7645FA4}"/>
              </a:ext>
            </a:extLst>
          </p:cNvPr>
          <p:cNvSpPr txBox="1"/>
          <p:nvPr/>
        </p:nvSpPr>
        <p:spPr>
          <a:xfrm>
            <a:off x="0" y="359228"/>
            <a:ext cx="7023861" cy="430887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200" b="1" dirty="0"/>
              <a:t>PARTICIPACIÓN PÚBLICA</a:t>
            </a:r>
            <a:endParaRPr lang="es-CL" sz="2200" b="1" dirty="0"/>
          </a:p>
        </p:txBody>
      </p:sp>
      <p:pic>
        <p:nvPicPr>
          <p:cNvPr id="17" name="Gráfico 16" descr="Batería en carga con relleno sólido">
            <a:extLst>
              <a:ext uri="{FF2B5EF4-FFF2-40B4-BE49-F238E27FC236}">
                <a16:creationId xmlns:a16="http://schemas.microsoft.com/office/drawing/2014/main" id="{9DE40793-C9B1-0404-9168-2836BDC05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725" y="5604069"/>
            <a:ext cx="914400" cy="9144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560472-90ED-5578-9A97-68D20CCAB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07" y="1549725"/>
            <a:ext cx="9105158" cy="3477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9011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B59CBC78-ABB2-77DD-1FB1-38CFD7645FA4}"/>
              </a:ext>
            </a:extLst>
          </p:cNvPr>
          <p:cNvSpPr txBox="1"/>
          <p:nvPr/>
        </p:nvSpPr>
        <p:spPr>
          <a:xfrm>
            <a:off x="0" y="359228"/>
            <a:ext cx="7023861" cy="430887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200" b="1" dirty="0"/>
              <a:t>METODOLOGÍA DE PARTICIPACIÓN PÚBLICA</a:t>
            </a:r>
            <a:endParaRPr lang="es-CL" sz="2200" b="1" dirty="0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7C6E43DA-0DFF-5F31-6714-46ED931F9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076001"/>
              </p:ext>
            </p:extLst>
          </p:nvPr>
        </p:nvGraphicFramePr>
        <p:xfrm>
          <a:off x="523876" y="895990"/>
          <a:ext cx="11016816" cy="5462425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333156">
                  <a:extLst>
                    <a:ext uri="{9D8B030D-6E8A-4147-A177-3AD203B41FA5}">
                      <a16:colId xmlns:a16="http://schemas.microsoft.com/office/drawing/2014/main" val="1577552156"/>
                    </a:ext>
                  </a:extLst>
                </a:gridCol>
                <a:gridCol w="1333156">
                  <a:extLst>
                    <a:ext uri="{9D8B030D-6E8A-4147-A177-3AD203B41FA5}">
                      <a16:colId xmlns:a16="http://schemas.microsoft.com/office/drawing/2014/main" val="515498979"/>
                    </a:ext>
                  </a:extLst>
                </a:gridCol>
                <a:gridCol w="1455354">
                  <a:extLst>
                    <a:ext uri="{9D8B030D-6E8A-4147-A177-3AD203B41FA5}">
                      <a16:colId xmlns:a16="http://schemas.microsoft.com/office/drawing/2014/main" val="829161319"/>
                    </a:ext>
                  </a:extLst>
                </a:gridCol>
                <a:gridCol w="1331149">
                  <a:extLst>
                    <a:ext uri="{9D8B030D-6E8A-4147-A177-3AD203B41FA5}">
                      <a16:colId xmlns:a16="http://schemas.microsoft.com/office/drawing/2014/main" val="3484852243"/>
                    </a:ext>
                  </a:extLst>
                </a:gridCol>
                <a:gridCol w="1456356">
                  <a:extLst>
                    <a:ext uri="{9D8B030D-6E8A-4147-A177-3AD203B41FA5}">
                      <a16:colId xmlns:a16="http://schemas.microsoft.com/office/drawing/2014/main" val="1601503755"/>
                    </a:ext>
                  </a:extLst>
                </a:gridCol>
                <a:gridCol w="1456356">
                  <a:extLst>
                    <a:ext uri="{9D8B030D-6E8A-4147-A177-3AD203B41FA5}">
                      <a16:colId xmlns:a16="http://schemas.microsoft.com/office/drawing/2014/main" val="1615566620"/>
                    </a:ext>
                  </a:extLst>
                </a:gridCol>
                <a:gridCol w="1356193">
                  <a:extLst>
                    <a:ext uri="{9D8B030D-6E8A-4147-A177-3AD203B41FA5}">
                      <a16:colId xmlns:a16="http://schemas.microsoft.com/office/drawing/2014/main" val="2041618984"/>
                    </a:ext>
                  </a:extLst>
                </a:gridCol>
                <a:gridCol w="1295096">
                  <a:extLst>
                    <a:ext uri="{9D8B030D-6E8A-4147-A177-3AD203B41FA5}">
                      <a16:colId xmlns:a16="http://schemas.microsoft.com/office/drawing/2014/main" val="1621829187"/>
                    </a:ext>
                  </a:extLst>
                </a:gridCol>
              </a:tblGrid>
              <a:tr h="419875">
                <a:tc>
                  <a:txBody>
                    <a:bodyPr/>
                    <a:lstStyle/>
                    <a:p>
                      <a:pPr algn="just"/>
                      <a:r>
                        <a:rPr lang="es-CL" sz="900">
                          <a:effectLst/>
                        </a:rPr>
                        <a:t> 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TALLER 1_ PRESENTACIÓN METODOLÓGICA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 dirty="0">
                          <a:effectLst/>
                        </a:rPr>
                        <a:t>TALLER 2_ MESA DE EXPERTOS</a:t>
                      </a:r>
                      <a:endParaRPr lang="es-CL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Taller 3 IMAGEN OBJETIVO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TALLER 4 _TALLER CIUDADANO 1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TALLER 5 TALLER CIUDADANO 2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TALLER 6 VALIDACIÓN INTRA E INTERMUNICIPAL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TALLER 7 VALIDACIÓN  CONCEJO MUNICIPAL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extLst>
                  <a:ext uri="{0D108BD9-81ED-4DB2-BD59-A6C34878D82A}">
                    <a16:rowId xmlns:a16="http://schemas.microsoft.com/office/drawing/2014/main" val="3105855601"/>
                  </a:ext>
                </a:extLst>
              </a:tr>
              <a:tr h="503851">
                <a:tc>
                  <a:txBody>
                    <a:bodyPr/>
                    <a:lstStyle/>
                    <a:p>
                      <a:pPr algn="just"/>
                      <a:r>
                        <a:rPr lang="es-CL" sz="900">
                          <a:effectLst/>
                        </a:rPr>
                        <a:t>Tipo de Metodología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Reunión grupal vía zoom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Reunión grupal vía zoom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Encuestas en línea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Reunión grupal Híbrido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Reunión grupal Híbrido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900">
                          <a:effectLst/>
                        </a:rPr>
                        <a:t>Reunión grupal Híbrido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900">
                          <a:effectLst/>
                        </a:rPr>
                        <a:t>Reunión Presencial o virtual (de acuerdo a contexto sanitario)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extLst>
                  <a:ext uri="{0D108BD9-81ED-4DB2-BD59-A6C34878D82A}">
                    <a16:rowId xmlns:a16="http://schemas.microsoft.com/office/drawing/2014/main" val="39725265"/>
                  </a:ext>
                </a:extLst>
              </a:tr>
              <a:tr h="419875">
                <a:tc>
                  <a:txBody>
                    <a:bodyPr/>
                    <a:lstStyle/>
                    <a:p>
                      <a:pPr algn="just"/>
                      <a:r>
                        <a:rPr lang="es-CL" sz="900">
                          <a:effectLst/>
                        </a:rPr>
                        <a:t>Tipo de estudio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Diseño cualitativo y un nivel de profundidad descriptivo 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Diseño cualitativo y un nivel de profundidad descriptiva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Diseño cuantitativo de profundidad descriptiva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Diseño Cualitativo de profundidad exploratoria-descriptiva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Diseño Cualitativo de profundidad exploratoria-descriptiva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Diseño Cualitativo de profundidad exploratoria-descriptiva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Diseño Cualitativo de profundidad exploratoria-descriptiva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extLst>
                  <a:ext uri="{0D108BD9-81ED-4DB2-BD59-A6C34878D82A}">
                    <a16:rowId xmlns:a16="http://schemas.microsoft.com/office/drawing/2014/main" val="3860742987"/>
                  </a:ext>
                </a:extLst>
              </a:tr>
              <a:tr h="1007701">
                <a:tc>
                  <a:txBody>
                    <a:bodyPr/>
                    <a:lstStyle/>
                    <a:p>
                      <a:pPr algn="just"/>
                      <a:r>
                        <a:rPr lang="es-CL" sz="900">
                          <a:effectLst/>
                        </a:rPr>
                        <a:t>Trabajo de campo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 dirty="0">
                          <a:effectLst/>
                        </a:rPr>
                        <a:t>Aplicación de técnica de participación colectiva para la discusión de la problemática hídrica en la comuna</a:t>
                      </a:r>
                      <a:endParaRPr lang="es-CL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Aplicación de técnica de participación colectiva para levantar necesidades hídricas comunales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Difusión del cuestionario Google Forms vía online (mail y whatsapp)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Aplicación de taller participativo mediante las plataformas Mural y Zoom para Co-construir la visión y definir la cartera de proyectos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Aplicación de taller participativo mediante las plataformas Mural y Zoom para Co-construir la visión y definir la cartera de proyectos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Aplicación de taller participativo mediante las plataformas Mural y Zoom para Co-construir la visión y definir la cartera de proyectos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Aplicación de taller ante el Concejo Municipal, con la conformación de Visión Hídrica y validación de Cartera de proyectos propuestos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extLst>
                  <a:ext uri="{0D108BD9-81ED-4DB2-BD59-A6C34878D82A}">
                    <a16:rowId xmlns:a16="http://schemas.microsoft.com/office/drawing/2014/main" val="3493992373"/>
                  </a:ext>
                </a:extLst>
              </a:tr>
              <a:tr h="251925">
                <a:tc rowSpan="3">
                  <a:txBody>
                    <a:bodyPr/>
                    <a:lstStyle/>
                    <a:p>
                      <a:pPr algn="just"/>
                      <a:r>
                        <a:rPr lang="es-CL" sz="900">
                          <a:effectLst/>
                        </a:rPr>
                        <a:t>Grupo objetivo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1.    Actores claves</a:t>
                      </a:r>
                      <a:endParaRPr lang="es-CL" sz="1000">
                        <a:effectLst/>
                      </a:endParaRPr>
                    </a:p>
                    <a:p>
                      <a:pPr algn="ctr"/>
                      <a:r>
                        <a:rPr lang="es-CL" sz="900">
                          <a:effectLst/>
                        </a:rPr>
                        <a:t>2. Contraparte técnica Municipal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1.     funcionarios municipales </a:t>
                      </a:r>
                      <a:endParaRPr lang="es-CL" sz="1000">
                        <a:effectLst/>
                      </a:endParaRPr>
                    </a:p>
                    <a:p>
                      <a:pPr algn="ctr"/>
                      <a:r>
                        <a:rPr lang="es-CL" sz="900">
                          <a:effectLst/>
                        </a:rPr>
                        <a:t>2. Expertos y especialistas involucrados</a:t>
                      </a:r>
                      <a:endParaRPr lang="es-CL" sz="1000">
                        <a:effectLst/>
                      </a:endParaRPr>
                    </a:p>
                    <a:p>
                      <a:pPr algn="ctr"/>
                      <a:r>
                        <a:rPr lang="es-CL" sz="900">
                          <a:effectLst/>
                        </a:rPr>
                        <a:t>3. Autoridades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1.     funcionarios municipales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1.     Sociedad Civil</a:t>
                      </a:r>
                      <a:endParaRPr lang="es-CL" sz="1000">
                        <a:effectLst/>
                      </a:endParaRPr>
                    </a:p>
                    <a:p>
                      <a:pPr algn="ctr"/>
                      <a:r>
                        <a:rPr lang="es-CL" sz="900">
                          <a:effectLst/>
                        </a:rPr>
                        <a:t>2. Actores Claves </a:t>
                      </a:r>
                      <a:endParaRPr lang="es-CL" sz="1000">
                        <a:effectLst/>
                      </a:endParaRPr>
                    </a:p>
                    <a:p>
                      <a:pPr algn="ctr"/>
                      <a:r>
                        <a:rPr lang="es-CL" sz="900">
                          <a:effectLst/>
                        </a:rPr>
                        <a:t>3. Otros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1.     funcionarios municipales</a:t>
                      </a:r>
                      <a:endParaRPr lang="es-CL" sz="1000">
                        <a:effectLst/>
                      </a:endParaRPr>
                    </a:p>
                    <a:p>
                      <a:pPr algn="ctr"/>
                      <a:r>
                        <a:rPr lang="es-CL" sz="900">
                          <a:effectLst/>
                        </a:rPr>
                        <a:t>2. Actores Claves </a:t>
                      </a:r>
                      <a:endParaRPr lang="es-CL" sz="1000">
                        <a:effectLst/>
                      </a:endParaRPr>
                    </a:p>
                    <a:p>
                      <a:pPr algn="ctr"/>
                      <a:r>
                        <a:rPr lang="es-CL" sz="900">
                          <a:effectLst/>
                        </a:rPr>
                        <a:t>3. Otros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  1. funcionarios municipales</a:t>
                      </a:r>
                      <a:endParaRPr lang="es-CL" sz="1000">
                        <a:effectLst/>
                      </a:endParaRPr>
                    </a:p>
                    <a:p>
                      <a:pPr algn="ctr"/>
                      <a:r>
                        <a:rPr lang="es-CL" sz="900">
                          <a:effectLst/>
                        </a:rPr>
                        <a:t>1. Actores claves</a:t>
                      </a:r>
                      <a:endParaRPr lang="es-CL" sz="1000">
                        <a:effectLst/>
                      </a:endParaRPr>
                    </a:p>
                    <a:p>
                      <a:pPr algn="ctr"/>
                      <a:r>
                        <a:rPr lang="es-CL" sz="900">
                          <a:effectLst/>
                        </a:rPr>
                        <a:t>3. Otros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  Funcionarios municipales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extLst>
                  <a:ext uri="{0D108BD9-81ED-4DB2-BD59-A6C34878D82A}">
                    <a16:rowId xmlns:a16="http://schemas.microsoft.com/office/drawing/2014/main" val="1090933606"/>
                  </a:ext>
                </a:extLst>
              </a:tr>
              <a:tr h="1679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2.     Ciudadanía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079555"/>
                  </a:ext>
                </a:extLst>
              </a:tr>
              <a:tr h="83976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3.     Empresas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845720"/>
                  </a:ext>
                </a:extLst>
              </a:tr>
              <a:tr h="1259626">
                <a:tc>
                  <a:txBody>
                    <a:bodyPr/>
                    <a:lstStyle/>
                    <a:p>
                      <a:pPr algn="just"/>
                      <a:r>
                        <a:rPr lang="es-CL" sz="900">
                          <a:effectLst/>
                        </a:rPr>
                        <a:t>Muestra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No representativa.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No representativa. Selección de actores claves identificados a nivel comunal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Muestra aleatoria no probabilística con las siguientes cuotas mínimas de respuesta: (6) funcionarios municipales; (17) Sociedad Civil y/o Organizaciones Sociales; (6) Empresas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 No representativa. Selección de actores claves identificados a nivel comunal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No representativa. Selección de actores claves identificados a nivel comunal.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No representativa. Selección de actores claves identificados a nivel comunal.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No representativa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extLst>
                  <a:ext uri="{0D108BD9-81ED-4DB2-BD59-A6C34878D82A}">
                    <a16:rowId xmlns:a16="http://schemas.microsoft.com/office/drawing/2014/main" val="1390528189"/>
                  </a:ext>
                </a:extLst>
              </a:tr>
              <a:tr h="600267">
                <a:tc rowSpan="2">
                  <a:txBody>
                    <a:bodyPr/>
                    <a:lstStyle/>
                    <a:p>
                      <a:pPr algn="just"/>
                      <a:r>
                        <a:rPr lang="es-CL" sz="900">
                          <a:effectLst/>
                        </a:rPr>
                        <a:t> </a:t>
                      </a:r>
                      <a:endParaRPr lang="es-CL" sz="1000">
                        <a:effectLst/>
                      </a:endParaRPr>
                    </a:p>
                    <a:p>
                      <a:pPr algn="just"/>
                      <a:r>
                        <a:rPr lang="es-CL" sz="900">
                          <a:effectLst/>
                        </a:rPr>
                        <a:t> </a:t>
                      </a:r>
                      <a:endParaRPr lang="es-CL" sz="1000">
                        <a:effectLst/>
                      </a:endParaRPr>
                    </a:p>
                    <a:p>
                      <a:pPr algn="just"/>
                      <a:r>
                        <a:rPr lang="es-CL" sz="900">
                          <a:effectLst/>
                        </a:rPr>
                        <a:t>Objetivo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  Levantar las principales necesidades de la comuna en materia estudiada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 Identificar zonas de riesgo climático e hídrico. Validación Diagnóstico Comunal actualizado y Diagnóstico Hídrico Propuesto 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   Reconocer las principales necesidades hídricas de las comunidades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      Co-construir y validar el análisis participativo como respuesta a la elaboración del estudio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 rowSpan="2">
                  <a:txBody>
                    <a:bodyPr/>
                    <a:lstStyle/>
                    <a:p>
                      <a:pPr indent="-179705" algn="ctr"/>
                      <a:r>
                        <a:rPr lang="es-CL" sz="900">
                          <a:effectLst/>
                        </a:rPr>
                        <a:t>     Presentar Visión Hídrica, Objetivos Estratégicos y Cartera de Inversiones propuesta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 rowSpan="2">
                  <a:txBody>
                    <a:bodyPr/>
                    <a:lstStyle/>
                    <a:p>
                      <a:pPr indent="-179705" algn="ctr"/>
                      <a:r>
                        <a:rPr lang="es-CL" sz="900" dirty="0">
                          <a:effectLst/>
                        </a:rPr>
                        <a:t>Validación a nivel inter e intra municipal en relación a recursos hídricos y propuestas de mitigación asociativa de emergencia hídrica</a:t>
                      </a:r>
                      <a:endParaRPr lang="es-CL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 rowSpan="2">
                  <a:txBody>
                    <a:bodyPr/>
                    <a:lstStyle/>
                    <a:p>
                      <a:pPr indent="-66040" algn="ctr"/>
                      <a:r>
                        <a:rPr lang="es-CL" sz="900" dirty="0">
                          <a:effectLst/>
                        </a:rPr>
                        <a:t>Validación del Instrumento de Planificación Territorial: Estrategia Hídrica Local</a:t>
                      </a:r>
                      <a:endParaRPr lang="es-CL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extLst>
                  <a:ext uri="{0D108BD9-81ED-4DB2-BD59-A6C34878D82A}">
                    <a16:rowId xmlns:a16="http://schemas.microsoft.com/office/drawing/2014/main" val="2156076868"/>
                  </a:ext>
                </a:extLst>
              </a:tr>
              <a:tr h="67180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>
                          <a:effectLst/>
                        </a:rPr>
                        <a:t>   Identificar cercanía del municipio con la problemática de riesgos hídricos</a:t>
                      </a:r>
                      <a:endParaRPr lang="es-CL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 dirty="0">
                          <a:effectLst/>
                        </a:rPr>
                        <a:t>   Levantar visión comunal en torno a planificación territorial en materia hídrica</a:t>
                      </a:r>
                      <a:endParaRPr lang="es-CL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16" marR="33916" marT="0" marB="0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749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4971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D1AA65-A545-D44E-84CD-912C15985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99" y="5339423"/>
            <a:ext cx="12759983" cy="1700479"/>
          </a:xfrm>
          <a:prstGeom prst="rect">
            <a:avLst/>
          </a:prstGeom>
        </p:spPr>
      </p:pic>
      <p:grpSp>
        <p:nvGrpSpPr>
          <p:cNvPr id="113" name="Group 105">
            <a:extLst>
              <a:ext uri="{FF2B5EF4-FFF2-40B4-BE49-F238E27FC236}">
                <a16:creationId xmlns:a16="http://schemas.microsoft.com/office/drawing/2014/main" id="{E6A6F789-FC98-423F-8B22-440778C777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4213" y="5899907"/>
            <a:ext cx="527050" cy="527050"/>
            <a:chOff x="2217" y="3324"/>
            <a:chExt cx="332" cy="332"/>
          </a:xfrm>
        </p:grpSpPr>
        <p:sp>
          <p:nvSpPr>
            <p:cNvPr id="116" name="Freeform 107">
              <a:extLst>
                <a:ext uri="{FF2B5EF4-FFF2-40B4-BE49-F238E27FC236}">
                  <a16:creationId xmlns:a16="http://schemas.microsoft.com/office/drawing/2014/main" id="{678AECC7-537F-407B-9F95-2A08C1399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8" cy="98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8">
              <a:extLst>
                <a:ext uri="{FF2B5EF4-FFF2-40B4-BE49-F238E27FC236}">
                  <a16:creationId xmlns:a16="http://schemas.microsoft.com/office/drawing/2014/main" id="{DED539EA-0A65-441B-BC79-FBCCE4192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5" cy="93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9">
              <a:extLst>
                <a:ext uri="{FF2B5EF4-FFF2-40B4-BE49-F238E27FC236}">
                  <a16:creationId xmlns:a16="http://schemas.microsoft.com/office/drawing/2014/main" id="{D9CB5FA9-EC65-4F4C-943D-AA782BBCE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" y="346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10">
              <a:extLst>
                <a:ext uri="{FF2B5EF4-FFF2-40B4-BE49-F238E27FC236}">
                  <a16:creationId xmlns:a16="http://schemas.microsoft.com/office/drawing/2014/main" id="{81682149-74EF-4492-974D-3B20006D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3472"/>
              <a:ext cx="95" cy="184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1">
              <a:extLst>
                <a:ext uri="{FF2B5EF4-FFF2-40B4-BE49-F238E27FC236}">
                  <a16:creationId xmlns:a16="http://schemas.microsoft.com/office/drawing/2014/main" id="{0A3634C0-318A-40E6-97F1-F5EB4EF6D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4"/>
              <a:ext cx="153" cy="150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2">
              <a:extLst>
                <a:ext uri="{FF2B5EF4-FFF2-40B4-BE49-F238E27FC236}">
                  <a16:creationId xmlns:a16="http://schemas.microsoft.com/office/drawing/2014/main" id="{3E2DDFCC-5CF0-4186-BEF2-A46C4AAA0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8"/>
              <a:ext cx="149" cy="14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3">
              <a:extLst>
                <a:ext uri="{FF2B5EF4-FFF2-40B4-BE49-F238E27FC236}">
                  <a16:creationId xmlns:a16="http://schemas.microsoft.com/office/drawing/2014/main" id="{E73E5213-BB71-455B-8D3F-F66A90536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3456"/>
              <a:ext cx="36" cy="35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114">
              <a:extLst>
                <a:ext uri="{FF2B5EF4-FFF2-40B4-BE49-F238E27FC236}">
                  <a16:creationId xmlns:a16="http://schemas.microsoft.com/office/drawing/2014/main" id="{569AC781-26B9-4972-A844-BBD591784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346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4" name="Group 117">
            <a:extLst>
              <a:ext uri="{FF2B5EF4-FFF2-40B4-BE49-F238E27FC236}">
                <a16:creationId xmlns:a16="http://schemas.microsoft.com/office/drawing/2014/main" id="{6E61EAE8-F335-41B1-84B6-537654C465F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14916" y="5570520"/>
            <a:ext cx="777875" cy="777875"/>
            <a:chOff x="7116" y="3532"/>
            <a:chExt cx="490" cy="490"/>
          </a:xfrm>
        </p:grpSpPr>
        <p:sp>
          <p:nvSpPr>
            <p:cNvPr id="127" name="Freeform 119">
              <a:extLst>
                <a:ext uri="{FF2B5EF4-FFF2-40B4-BE49-F238E27FC236}">
                  <a16:creationId xmlns:a16="http://schemas.microsoft.com/office/drawing/2014/main" id="{F4D93C1C-4611-471D-8520-49174785F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7" cy="146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7941A3C0-C7A6-40E1-8CE5-49A06F8DE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3" cy="139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121">
              <a:extLst>
                <a:ext uri="{FF2B5EF4-FFF2-40B4-BE49-F238E27FC236}">
                  <a16:creationId xmlns:a16="http://schemas.microsoft.com/office/drawing/2014/main" id="{9DE72D6D-86C6-4FF3-B14A-9A2129FFE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" y="3747"/>
              <a:ext cx="148" cy="275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F96B21BA-7918-4529-BBEF-2CC94E431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8" y="3750"/>
              <a:ext cx="141" cy="272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B933D4FB-C120-4D95-9518-BC3AA1BEE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2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124">
              <a:extLst>
                <a:ext uri="{FF2B5EF4-FFF2-40B4-BE49-F238E27FC236}">
                  <a16:creationId xmlns:a16="http://schemas.microsoft.com/office/drawing/2014/main" id="{83CCAD46-71CA-4C85-BF98-EC1B10FAE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8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F193C808-A6F8-4971-82C6-92A0DBB41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9" y="3726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126">
              <a:extLst>
                <a:ext uri="{FF2B5EF4-FFF2-40B4-BE49-F238E27FC236}">
                  <a16:creationId xmlns:a16="http://schemas.microsoft.com/office/drawing/2014/main" id="{8CA36239-2B32-4146-A238-F28C1B1B7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0" y="3738"/>
              <a:ext cx="30" cy="29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5" name="Group 129">
            <a:extLst>
              <a:ext uri="{FF2B5EF4-FFF2-40B4-BE49-F238E27FC236}">
                <a16:creationId xmlns:a16="http://schemas.microsoft.com/office/drawing/2014/main" id="{012842F2-AF45-4D32-9C60-32BCB1B044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19642" y="5769732"/>
            <a:ext cx="527050" cy="528638"/>
            <a:chOff x="6868" y="3653"/>
            <a:chExt cx="332" cy="333"/>
          </a:xfrm>
        </p:grpSpPr>
        <p:sp>
          <p:nvSpPr>
            <p:cNvPr id="138" name="Freeform 131">
              <a:extLst>
                <a:ext uri="{FF2B5EF4-FFF2-40B4-BE49-F238E27FC236}">
                  <a16:creationId xmlns:a16="http://schemas.microsoft.com/office/drawing/2014/main" id="{F008EEDA-219F-407E-AF5C-165E73611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8" cy="99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132">
              <a:extLst>
                <a:ext uri="{FF2B5EF4-FFF2-40B4-BE49-F238E27FC236}">
                  <a16:creationId xmlns:a16="http://schemas.microsoft.com/office/drawing/2014/main" id="{1D7D2056-BBD6-4267-92D4-1BD5B6257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5" cy="94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133">
              <a:extLst>
                <a:ext uri="{FF2B5EF4-FFF2-40B4-BE49-F238E27FC236}">
                  <a16:creationId xmlns:a16="http://schemas.microsoft.com/office/drawing/2014/main" id="{B56ECB3B-73B0-4E10-BAD5-1BFDCA1C3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379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134">
              <a:extLst>
                <a:ext uri="{FF2B5EF4-FFF2-40B4-BE49-F238E27FC236}">
                  <a16:creationId xmlns:a16="http://schemas.microsoft.com/office/drawing/2014/main" id="{2187CDDD-5587-4588-93C0-4E65570E2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" y="3801"/>
              <a:ext cx="95" cy="185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135">
              <a:extLst>
                <a:ext uri="{FF2B5EF4-FFF2-40B4-BE49-F238E27FC236}">
                  <a16:creationId xmlns:a16="http://schemas.microsoft.com/office/drawing/2014/main" id="{89BBA370-0FF4-49F6-981A-6A5A88C00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3"/>
              <a:ext cx="153" cy="151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136">
              <a:extLst>
                <a:ext uri="{FF2B5EF4-FFF2-40B4-BE49-F238E27FC236}">
                  <a16:creationId xmlns:a16="http://schemas.microsoft.com/office/drawing/2014/main" id="{C0CE1F89-0E31-4B07-A51E-39B51689F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7"/>
              <a:ext cx="149" cy="147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137">
              <a:extLst>
                <a:ext uri="{FF2B5EF4-FFF2-40B4-BE49-F238E27FC236}">
                  <a16:creationId xmlns:a16="http://schemas.microsoft.com/office/drawing/2014/main" id="{B0DF925B-B1F8-4BEE-AD57-B41D7ADD4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9" y="3785"/>
              <a:ext cx="36" cy="36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138">
              <a:extLst>
                <a:ext uri="{FF2B5EF4-FFF2-40B4-BE49-F238E27FC236}">
                  <a16:creationId xmlns:a16="http://schemas.microsoft.com/office/drawing/2014/main" id="{72C02D31-E4A5-4842-97FF-544DC42BE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" y="379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236A3930-AB64-464B-AE42-7E1A7B6173DB}"/>
              </a:ext>
            </a:extLst>
          </p:cNvPr>
          <p:cNvSpPr txBox="1"/>
          <p:nvPr/>
        </p:nvSpPr>
        <p:spPr>
          <a:xfrm>
            <a:off x="4795143" y="245767"/>
            <a:ext cx="20242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644979">
              <a:defRPr/>
            </a:pPr>
            <a:r>
              <a:rPr lang="es-ES" sz="3600" b="1" dirty="0">
                <a:solidFill>
                  <a:schemeClr val="tx2"/>
                </a:solidFill>
                <a:cs typeface="Arial"/>
              </a:rPr>
              <a:t>Desafíos</a:t>
            </a:r>
          </a:p>
          <a:p>
            <a:pPr defTabSz="1644979">
              <a:defRPr/>
            </a:pPr>
            <a:endParaRPr lang="es-ES" sz="2000" b="1" dirty="0">
              <a:solidFill>
                <a:srgbClr val="8BC145"/>
              </a:solidFill>
              <a:cs typeface="Arial"/>
            </a:endParaRPr>
          </a:p>
        </p:txBody>
      </p:sp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id="{C14DDC04-8957-49C0-92E7-C5A21D5E7E16}"/>
              </a:ext>
            </a:extLst>
          </p:cNvPr>
          <p:cNvGraphicFramePr>
            <a:graphicFrameLocks/>
          </p:cNvGraphicFramePr>
          <p:nvPr/>
        </p:nvGraphicFramePr>
        <p:xfrm>
          <a:off x="1035819" y="886600"/>
          <a:ext cx="9790173" cy="5081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2" descr="UTEM, Universidad Tecnológica Metropolitana - Home | Facebook">
            <a:extLst>
              <a:ext uri="{FF2B5EF4-FFF2-40B4-BE49-F238E27FC236}">
                <a16:creationId xmlns:a16="http://schemas.microsoft.com/office/drawing/2014/main" id="{DCAA9DEF-4BAE-9EF8-7CE2-96FD98D0D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r="29637" b="39595"/>
          <a:stretch/>
        </p:blipFill>
        <p:spPr bwMode="auto">
          <a:xfrm>
            <a:off x="39815" y="51723"/>
            <a:ext cx="499595" cy="60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MUR">
            <a:extLst>
              <a:ext uri="{FF2B5EF4-FFF2-40B4-BE49-F238E27FC236}">
                <a16:creationId xmlns:a16="http://schemas.microsoft.com/office/drawing/2014/main" id="{EBC9D312-0AD9-A58D-38B9-C5C8BAFE8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605" y="89324"/>
            <a:ext cx="672070" cy="56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96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1877</Words>
  <Application>Microsoft Office PowerPoint</Application>
  <PresentationFormat>Panorámica</PresentationFormat>
  <Paragraphs>323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Arial Rounded MT Bold</vt:lpstr>
      <vt:lpstr>Calibri</vt:lpstr>
      <vt:lpstr>Calibri Light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Marisol Osorio Ramirez</dc:creator>
  <cp:lastModifiedBy>David Blanco Fernandez</cp:lastModifiedBy>
  <cp:revision>7</cp:revision>
  <dcterms:created xsi:type="dcterms:W3CDTF">2022-10-21T19:45:30Z</dcterms:created>
  <dcterms:modified xsi:type="dcterms:W3CDTF">2023-10-02T14:16:11Z</dcterms:modified>
</cp:coreProperties>
</file>