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31" r:id="rId1"/>
    <p:sldMasterId id="2147484155" r:id="rId2"/>
    <p:sldMasterId id="2147484167" r:id="rId3"/>
    <p:sldMasterId id="2147484205" r:id="rId4"/>
    <p:sldMasterId id="2147484218" r:id="rId5"/>
  </p:sldMasterIdLst>
  <p:notesMasterIdLst>
    <p:notesMasterId r:id="rId57"/>
  </p:notesMasterIdLst>
  <p:handoutMasterIdLst>
    <p:handoutMasterId r:id="rId58"/>
  </p:handoutMasterIdLst>
  <p:sldIdLst>
    <p:sldId id="1561" r:id="rId6"/>
    <p:sldId id="1519" r:id="rId7"/>
    <p:sldId id="1573" r:id="rId8"/>
    <p:sldId id="1545" r:id="rId9"/>
    <p:sldId id="1520" r:id="rId10"/>
    <p:sldId id="1524" r:id="rId11"/>
    <p:sldId id="1521" r:id="rId12"/>
    <p:sldId id="1856" r:id="rId13"/>
    <p:sldId id="1863" r:id="rId14"/>
    <p:sldId id="1546" r:id="rId15"/>
    <p:sldId id="1525" r:id="rId16"/>
    <p:sldId id="1526" r:id="rId17"/>
    <p:sldId id="1547" r:id="rId18"/>
    <p:sldId id="1542" r:id="rId19"/>
    <p:sldId id="1537" r:id="rId20"/>
    <p:sldId id="1857" r:id="rId21"/>
    <p:sldId id="1548" r:id="rId22"/>
    <p:sldId id="730" r:id="rId23"/>
    <p:sldId id="1858" r:id="rId24"/>
    <p:sldId id="1852" r:id="rId25"/>
    <p:sldId id="1847" r:id="rId26"/>
    <p:sldId id="1528" r:id="rId27"/>
    <p:sldId id="1853" r:id="rId28"/>
    <p:sldId id="1848" r:id="rId29"/>
    <p:sldId id="1777" r:id="rId30"/>
    <p:sldId id="1776" r:id="rId31"/>
    <p:sldId id="1778" r:id="rId32"/>
    <p:sldId id="1779" r:id="rId33"/>
    <p:sldId id="735" r:id="rId34"/>
    <p:sldId id="1567" r:id="rId35"/>
    <p:sldId id="1855" r:id="rId36"/>
    <p:sldId id="1568" r:id="rId37"/>
    <p:sldId id="1534" r:id="rId38"/>
    <p:sldId id="1543" r:id="rId39"/>
    <p:sldId id="1861" r:id="rId40"/>
    <p:sldId id="1576" r:id="rId41"/>
    <p:sldId id="698" r:id="rId42"/>
    <p:sldId id="1862" r:id="rId43"/>
    <p:sldId id="1550" r:id="rId44"/>
    <p:sldId id="1570" r:id="rId45"/>
    <p:sldId id="271" r:id="rId46"/>
    <p:sldId id="272" r:id="rId47"/>
    <p:sldId id="1571" r:id="rId48"/>
    <p:sldId id="1864" r:id="rId49"/>
    <p:sldId id="1551" r:id="rId50"/>
    <p:sldId id="1523" r:id="rId51"/>
    <p:sldId id="295" r:id="rId52"/>
    <p:sldId id="1865" r:id="rId53"/>
    <p:sldId id="1854" r:id="rId54"/>
    <p:sldId id="1774" r:id="rId55"/>
    <p:sldId id="734" r:id="rId56"/>
  </p:sldIdLst>
  <p:sldSz cx="9144000" cy="6858000" type="screen4x3"/>
  <p:notesSz cx="6888163" cy="100187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9900"/>
    <a:srgbClr val="FFCC00"/>
    <a:srgbClr val="FF0000"/>
    <a:srgbClr val="CC6600"/>
    <a:srgbClr val="66FF33"/>
    <a:srgbClr val="3399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8" autoAdjust="0"/>
    <p:restoredTop sz="86826" autoAdjust="0"/>
  </p:normalViewPr>
  <p:slideViewPr>
    <p:cSldViewPr>
      <p:cViewPr varScale="1">
        <p:scale>
          <a:sx n="89" d="100"/>
          <a:sy n="89" d="100"/>
        </p:scale>
        <p:origin x="1908" y="66"/>
      </p:cViewPr>
      <p:guideLst>
        <p:guide orient="horz" pos="22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44"/>
    </p:cViewPr>
  </p:sorterViewPr>
  <p:notesViewPr>
    <p:cSldViewPr>
      <p:cViewPr varScale="1">
        <p:scale>
          <a:sx n="38" d="100"/>
          <a:sy n="38" d="100"/>
        </p:scale>
        <p:origin x="-1446" y="-84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4F9DC-1B5A-40CC-868E-486DF92F4511}" type="doc">
      <dgm:prSet loTypeId="urn:microsoft.com/office/officeart/2005/8/layout/cycle5" loCatId="cycle" qsTypeId="urn:microsoft.com/office/officeart/2005/8/quickstyle/3d5" qsCatId="3D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21CD671E-B999-44D8-9B75-C26E11AD3164}">
      <dgm:prSet phldrT="[Texto]"/>
      <dgm:spPr/>
      <dgm:t>
        <a:bodyPr/>
        <a:lstStyle/>
        <a:p>
          <a:r>
            <a:rPr lang="es-ES" b="1" dirty="0"/>
            <a:t>Gobernanza</a:t>
          </a:r>
        </a:p>
      </dgm:t>
    </dgm:pt>
    <dgm:pt modelId="{4DBA7155-5A49-44E4-B9B7-330798504D8B}" type="parTrans" cxnId="{48907348-0CD1-40F7-9522-4C7DB2133134}">
      <dgm:prSet/>
      <dgm:spPr/>
      <dgm:t>
        <a:bodyPr/>
        <a:lstStyle/>
        <a:p>
          <a:endParaRPr lang="es-ES"/>
        </a:p>
      </dgm:t>
    </dgm:pt>
    <dgm:pt modelId="{C37A5DEE-0C5D-41AE-B65E-BFB76F46D2BF}" type="sibTrans" cxnId="{48907348-0CD1-40F7-9522-4C7DB2133134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3CB7B6D3-F808-41D1-8582-1AAE038EF2B9}">
      <dgm:prSet phldrT="[Texto]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S" b="1" dirty="0"/>
            <a:t>Gobierno</a:t>
          </a:r>
        </a:p>
      </dgm:t>
    </dgm:pt>
    <dgm:pt modelId="{3D535961-FB0B-41E9-B386-0B2D2B1CC861}" type="parTrans" cxnId="{4FD8DDFE-B3BD-49D6-9F19-26C3CC6E5FAD}">
      <dgm:prSet/>
      <dgm:spPr/>
      <dgm:t>
        <a:bodyPr/>
        <a:lstStyle/>
        <a:p>
          <a:endParaRPr lang="es-ES"/>
        </a:p>
      </dgm:t>
    </dgm:pt>
    <dgm:pt modelId="{440A0700-27BA-4B91-917C-FBF473C3FE2A}" type="sibTrans" cxnId="{4FD8DDFE-B3BD-49D6-9F19-26C3CC6E5FA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FD3B80B9-7B1D-47E3-9EAE-9BB18C0A36DC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b="1" dirty="0"/>
            <a:t>Gobernabilidad</a:t>
          </a:r>
        </a:p>
      </dgm:t>
    </dgm:pt>
    <dgm:pt modelId="{0A66FD0E-7B30-4265-AAD2-867FFBAFECC5}" type="parTrans" cxnId="{BEA1BBCC-8086-4222-BA94-52D261006C9D}">
      <dgm:prSet/>
      <dgm:spPr/>
      <dgm:t>
        <a:bodyPr/>
        <a:lstStyle/>
        <a:p>
          <a:endParaRPr lang="es-ES"/>
        </a:p>
      </dgm:t>
    </dgm:pt>
    <dgm:pt modelId="{D5B9276E-21D3-4DD3-8B9D-9AD503148148}" type="sibTrans" cxnId="{BEA1BBCC-8086-4222-BA94-52D261006C9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7F2BF193-5744-42E5-9D92-F983022254F4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b="1" dirty="0"/>
            <a:t>Gestión</a:t>
          </a:r>
        </a:p>
      </dgm:t>
    </dgm:pt>
    <dgm:pt modelId="{1523059C-CAB2-491D-BDE9-56703765B924}" type="parTrans" cxnId="{1D5A8555-40F7-4E6C-A1EC-D2B95B76D6C2}">
      <dgm:prSet/>
      <dgm:spPr/>
      <dgm:t>
        <a:bodyPr/>
        <a:lstStyle/>
        <a:p>
          <a:endParaRPr lang="es-ES"/>
        </a:p>
      </dgm:t>
    </dgm:pt>
    <dgm:pt modelId="{7EB048E5-578F-488C-9709-9DAC961F09F1}" type="sibTrans" cxnId="{1D5A8555-40F7-4E6C-A1EC-D2B95B76D6C2}">
      <dgm:prSet/>
      <dgm:spPr>
        <a:ln w="57150"/>
      </dgm:spPr>
      <dgm:t>
        <a:bodyPr/>
        <a:lstStyle/>
        <a:p>
          <a:endParaRPr lang="es-ES"/>
        </a:p>
      </dgm:t>
    </dgm:pt>
    <dgm:pt modelId="{F5580B84-C028-4700-9DD9-42E30BDB2F1B}" type="pres">
      <dgm:prSet presAssocID="{5E84F9DC-1B5A-40CC-868E-486DF92F4511}" presName="cycle" presStyleCnt="0">
        <dgm:presLayoutVars>
          <dgm:dir/>
          <dgm:resizeHandles val="exact"/>
        </dgm:presLayoutVars>
      </dgm:prSet>
      <dgm:spPr/>
    </dgm:pt>
    <dgm:pt modelId="{1F50DFD1-A3A6-4012-9511-441CD2EE9542}" type="pres">
      <dgm:prSet presAssocID="{21CD671E-B999-44D8-9B75-C26E11AD3164}" presName="node" presStyleLbl="node1" presStyleIdx="0" presStyleCnt="4">
        <dgm:presLayoutVars>
          <dgm:bulletEnabled val="1"/>
        </dgm:presLayoutVars>
      </dgm:prSet>
      <dgm:spPr/>
    </dgm:pt>
    <dgm:pt modelId="{DBE6093A-720B-4D09-8EAF-5902281F32E1}" type="pres">
      <dgm:prSet presAssocID="{21CD671E-B999-44D8-9B75-C26E11AD3164}" presName="spNode" presStyleCnt="0"/>
      <dgm:spPr/>
    </dgm:pt>
    <dgm:pt modelId="{565571FB-7567-4B6C-A043-6E2D437D92B1}" type="pres">
      <dgm:prSet presAssocID="{C37A5DEE-0C5D-41AE-B65E-BFB76F46D2BF}" presName="sibTrans" presStyleLbl="sibTrans1D1" presStyleIdx="0" presStyleCnt="4"/>
      <dgm:spPr/>
    </dgm:pt>
    <dgm:pt modelId="{A3F0FA3D-2C2E-45C0-B4D1-92C5730513B2}" type="pres">
      <dgm:prSet presAssocID="{3CB7B6D3-F808-41D1-8582-1AAE038EF2B9}" presName="node" presStyleLbl="node1" presStyleIdx="1" presStyleCnt="4">
        <dgm:presLayoutVars>
          <dgm:bulletEnabled val="1"/>
        </dgm:presLayoutVars>
      </dgm:prSet>
      <dgm:spPr/>
    </dgm:pt>
    <dgm:pt modelId="{43EC0FE6-B955-417D-8757-0698B5345319}" type="pres">
      <dgm:prSet presAssocID="{3CB7B6D3-F808-41D1-8582-1AAE038EF2B9}" presName="spNode" presStyleCnt="0"/>
      <dgm:spPr/>
    </dgm:pt>
    <dgm:pt modelId="{4D7A3BB2-2DB9-4445-A5EE-6C2BC0361E09}" type="pres">
      <dgm:prSet presAssocID="{440A0700-27BA-4B91-917C-FBF473C3FE2A}" presName="sibTrans" presStyleLbl="sibTrans1D1" presStyleIdx="1" presStyleCnt="4"/>
      <dgm:spPr/>
    </dgm:pt>
    <dgm:pt modelId="{5B8FD74F-B67E-41BE-AB45-3D3661A39AE8}" type="pres">
      <dgm:prSet presAssocID="{FD3B80B9-7B1D-47E3-9EAE-9BB18C0A36DC}" presName="node" presStyleLbl="node1" presStyleIdx="2" presStyleCnt="4">
        <dgm:presLayoutVars>
          <dgm:bulletEnabled val="1"/>
        </dgm:presLayoutVars>
      </dgm:prSet>
      <dgm:spPr/>
    </dgm:pt>
    <dgm:pt modelId="{F04C25F3-F912-4AC3-895F-DC66C02927EC}" type="pres">
      <dgm:prSet presAssocID="{FD3B80B9-7B1D-47E3-9EAE-9BB18C0A36DC}" presName="spNode" presStyleCnt="0"/>
      <dgm:spPr/>
    </dgm:pt>
    <dgm:pt modelId="{6097CDA7-DA6A-496F-B3DF-80155DB6C47F}" type="pres">
      <dgm:prSet presAssocID="{D5B9276E-21D3-4DD3-8B9D-9AD503148148}" presName="sibTrans" presStyleLbl="sibTrans1D1" presStyleIdx="2" presStyleCnt="4"/>
      <dgm:spPr/>
    </dgm:pt>
    <dgm:pt modelId="{4E3730D3-F1A6-4EED-B6D4-B8B84FDC1864}" type="pres">
      <dgm:prSet presAssocID="{7F2BF193-5744-42E5-9D92-F983022254F4}" presName="node" presStyleLbl="node1" presStyleIdx="3" presStyleCnt="4">
        <dgm:presLayoutVars>
          <dgm:bulletEnabled val="1"/>
        </dgm:presLayoutVars>
      </dgm:prSet>
      <dgm:spPr/>
    </dgm:pt>
    <dgm:pt modelId="{C863650C-EFDA-474B-BDD5-1943BAF1099A}" type="pres">
      <dgm:prSet presAssocID="{7F2BF193-5744-42E5-9D92-F983022254F4}" presName="spNode" presStyleCnt="0"/>
      <dgm:spPr/>
    </dgm:pt>
    <dgm:pt modelId="{0AC4D5B8-F724-4F5D-8A26-B5FEC3FB6BC1}" type="pres">
      <dgm:prSet presAssocID="{7EB048E5-578F-488C-9709-9DAC961F09F1}" presName="sibTrans" presStyleLbl="sibTrans1D1" presStyleIdx="3" presStyleCnt="4"/>
      <dgm:spPr/>
    </dgm:pt>
  </dgm:ptLst>
  <dgm:cxnLst>
    <dgm:cxn modelId="{2D2C9B3D-D0CB-450E-A0BA-D93D5886849D}" type="presOf" srcId="{440A0700-27BA-4B91-917C-FBF473C3FE2A}" destId="{4D7A3BB2-2DB9-4445-A5EE-6C2BC0361E09}" srcOrd="0" destOrd="0" presId="urn:microsoft.com/office/officeart/2005/8/layout/cycle5"/>
    <dgm:cxn modelId="{48907348-0CD1-40F7-9522-4C7DB2133134}" srcId="{5E84F9DC-1B5A-40CC-868E-486DF92F4511}" destId="{21CD671E-B999-44D8-9B75-C26E11AD3164}" srcOrd="0" destOrd="0" parTransId="{4DBA7155-5A49-44E4-B9B7-330798504D8B}" sibTransId="{C37A5DEE-0C5D-41AE-B65E-BFB76F46D2BF}"/>
    <dgm:cxn modelId="{22317F6A-AF65-45B2-9B16-9C97D101F9F5}" type="presOf" srcId="{D5B9276E-21D3-4DD3-8B9D-9AD503148148}" destId="{6097CDA7-DA6A-496F-B3DF-80155DB6C47F}" srcOrd="0" destOrd="0" presId="urn:microsoft.com/office/officeart/2005/8/layout/cycle5"/>
    <dgm:cxn modelId="{D47DCA6F-B3AC-4AE7-A5A2-C5ADE1485DC5}" type="presOf" srcId="{FD3B80B9-7B1D-47E3-9EAE-9BB18C0A36DC}" destId="{5B8FD74F-B67E-41BE-AB45-3D3661A39AE8}" srcOrd="0" destOrd="0" presId="urn:microsoft.com/office/officeart/2005/8/layout/cycle5"/>
    <dgm:cxn modelId="{3D183855-DEAD-4DF2-A021-EABDCF5D5062}" type="presOf" srcId="{21CD671E-B999-44D8-9B75-C26E11AD3164}" destId="{1F50DFD1-A3A6-4012-9511-441CD2EE9542}" srcOrd="0" destOrd="0" presId="urn:microsoft.com/office/officeart/2005/8/layout/cycle5"/>
    <dgm:cxn modelId="{1D5A8555-40F7-4E6C-A1EC-D2B95B76D6C2}" srcId="{5E84F9DC-1B5A-40CC-868E-486DF92F4511}" destId="{7F2BF193-5744-42E5-9D92-F983022254F4}" srcOrd="3" destOrd="0" parTransId="{1523059C-CAB2-491D-BDE9-56703765B924}" sibTransId="{7EB048E5-578F-488C-9709-9DAC961F09F1}"/>
    <dgm:cxn modelId="{753AC190-CA7E-42D3-9720-C507DA6E89CF}" type="presOf" srcId="{7F2BF193-5744-42E5-9D92-F983022254F4}" destId="{4E3730D3-F1A6-4EED-B6D4-B8B84FDC1864}" srcOrd="0" destOrd="0" presId="urn:microsoft.com/office/officeart/2005/8/layout/cycle5"/>
    <dgm:cxn modelId="{37F9A4B6-9628-4699-95E7-E907C3370108}" type="presOf" srcId="{C37A5DEE-0C5D-41AE-B65E-BFB76F46D2BF}" destId="{565571FB-7567-4B6C-A043-6E2D437D92B1}" srcOrd="0" destOrd="0" presId="urn:microsoft.com/office/officeart/2005/8/layout/cycle5"/>
    <dgm:cxn modelId="{0EA218BF-92C1-4E19-AA3C-15BEDE61343F}" type="presOf" srcId="{7EB048E5-578F-488C-9709-9DAC961F09F1}" destId="{0AC4D5B8-F724-4F5D-8A26-B5FEC3FB6BC1}" srcOrd="0" destOrd="0" presId="urn:microsoft.com/office/officeart/2005/8/layout/cycle5"/>
    <dgm:cxn modelId="{BEA1BBCC-8086-4222-BA94-52D261006C9D}" srcId="{5E84F9DC-1B5A-40CC-868E-486DF92F4511}" destId="{FD3B80B9-7B1D-47E3-9EAE-9BB18C0A36DC}" srcOrd="2" destOrd="0" parTransId="{0A66FD0E-7B30-4265-AAD2-867FFBAFECC5}" sibTransId="{D5B9276E-21D3-4DD3-8B9D-9AD503148148}"/>
    <dgm:cxn modelId="{7E96AAE7-EAF8-4825-BB80-91E75E419081}" type="presOf" srcId="{5E84F9DC-1B5A-40CC-868E-486DF92F4511}" destId="{F5580B84-C028-4700-9DD9-42E30BDB2F1B}" srcOrd="0" destOrd="0" presId="urn:microsoft.com/office/officeart/2005/8/layout/cycle5"/>
    <dgm:cxn modelId="{420887E9-9511-4B46-A9A9-0ACB935F2150}" type="presOf" srcId="{3CB7B6D3-F808-41D1-8582-1AAE038EF2B9}" destId="{A3F0FA3D-2C2E-45C0-B4D1-92C5730513B2}" srcOrd="0" destOrd="0" presId="urn:microsoft.com/office/officeart/2005/8/layout/cycle5"/>
    <dgm:cxn modelId="{4FD8DDFE-B3BD-49D6-9F19-26C3CC6E5FAD}" srcId="{5E84F9DC-1B5A-40CC-868E-486DF92F4511}" destId="{3CB7B6D3-F808-41D1-8582-1AAE038EF2B9}" srcOrd="1" destOrd="0" parTransId="{3D535961-FB0B-41E9-B386-0B2D2B1CC861}" sibTransId="{440A0700-27BA-4B91-917C-FBF473C3FE2A}"/>
    <dgm:cxn modelId="{29FE091B-E727-4107-B0E2-DB6DEF03B449}" type="presParOf" srcId="{F5580B84-C028-4700-9DD9-42E30BDB2F1B}" destId="{1F50DFD1-A3A6-4012-9511-441CD2EE9542}" srcOrd="0" destOrd="0" presId="urn:microsoft.com/office/officeart/2005/8/layout/cycle5"/>
    <dgm:cxn modelId="{1F0A643B-B4CE-46CD-A83B-5BBBFC0098B2}" type="presParOf" srcId="{F5580B84-C028-4700-9DD9-42E30BDB2F1B}" destId="{DBE6093A-720B-4D09-8EAF-5902281F32E1}" srcOrd="1" destOrd="0" presId="urn:microsoft.com/office/officeart/2005/8/layout/cycle5"/>
    <dgm:cxn modelId="{A7DEDE8F-266C-440B-BD0B-024679B8BFF0}" type="presParOf" srcId="{F5580B84-C028-4700-9DD9-42E30BDB2F1B}" destId="{565571FB-7567-4B6C-A043-6E2D437D92B1}" srcOrd="2" destOrd="0" presId="urn:microsoft.com/office/officeart/2005/8/layout/cycle5"/>
    <dgm:cxn modelId="{D947BE03-30BE-4C53-9983-DCDBEA653AC4}" type="presParOf" srcId="{F5580B84-C028-4700-9DD9-42E30BDB2F1B}" destId="{A3F0FA3D-2C2E-45C0-B4D1-92C5730513B2}" srcOrd="3" destOrd="0" presId="urn:microsoft.com/office/officeart/2005/8/layout/cycle5"/>
    <dgm:cxn modelId="{DE35346A-29B7-4A6C-9F93-FF1B4DD1F0CC}" type="presParOf" srcId="{F5580B84-C028-4700-9DD9-42E30BDB2F1B}" destId="{43EC0FE6-B955-417D-8757-0698B5345319}" srcOrd="4" destOrd="0" presId="urn:microsoft.com/office/officeart/2005/8/layout/cycle5"/>
    <dgm:cxn modelId="{5156B9B8-DE87-4756-AA5B-126F1609168E}" type="presParOf" srcId="{F5580B84-C028-4700-9DD9-42E30BDB2F1B}" destId="{4D7A3BB2-2DB9-4445-A5EE-6C2BC0361E09}" srcOrd="5" destOrd="0" presId="urn:microsoft.com/office/officeart/2005/8/layout/cycle5"/>
    <dgm:cxn modelId="{4A66F273-BCB0-4F20-9806-3B507A9E0016}" type="presParOf" srcId="{F5580B84-C028-4700-9DD9-42E30BDB2F1B}" destId="{5B8FD74F-B67E-41BE-AB45-3D3661A39AE8}" srcOrd="6" destOrd="0" presId="urn:microsoft.com/office/officeart/2005/8/layout/cycle5"/>
    <dgm:cxn modelId="{8DCD2F8A-D21A-496F-A899-38229D4D1F54}" type="presParOf" srcId="{F5580B84-C028-4700-9DD9-42E30BDB2F1B}" destId="{F04C25F3-F912-4AC3-895F-DC66C02927EC}" srcOrd="7" destOrd="0" presId="urn:microsoft.com/office/officeart/2005/8/layout/cycle5"/>
    <dgm:cxn modelId="{A79545FC-ADF4-425E-A20F-A16E723DD40D}" type="presParOf" srcId="{F5580B84-C028-4700-9DD9-42E30BDB2F1B}" destId="{6097CDA7-DA6A-496F-B3DF-80155DB6C47F}" srcOrd="8" destOrd="0" presId="urn:microsoft.com/office/officeart/2005/8/layout/cycle5"/>
    <dgm:cxn modelId="{C49C4FDB-2FDA-4119-99CD-6CDB6F76F0B3}" type="presParOf" srcId="{F5580B84-C028-4700-9DD9-42E30BDB2F1B}" destId="{4E3730D3-F1A6-4EED-B6D4-B8B84FDC1864}" srcOrd="9" destOrd="0" presId="urn:microsoft.com/office/officeart/2005/8/layout/cycle5"/>
    <dgm:cxn modelId="{D058DC0F-C139-4189-9E5C-996524D7B45C}" type="presParOf" srcId="{F5580B84-C028-4700-9DD9-42E30BDB2F1B}" destId="{C863650C-EFDA-474B-BDD5-1943BAF1099A}" srcOrd="10" destOrd="0" presId="urn:microsoft.com/office/officeart/2005/8/layout/cycle5"/>
    <dgm:cxn modelId="{ED14F815-1D8C-4B14-B259-BD3F0963F77C}" type="presParOf" srcId="{F5580B84-C028-4700-9DD9-42E30BDB2F1B}" destId="{0AC4D5B8-F724-4F5D-8A26-B5FEC3FB6BC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84F9DC-1B5A-40CC-868E-486DF92F4511}" type="doc">
      <dgm:prSet loTypeId="urn:microsoft.com/office/officeart/2005/8/layout/cycle5" loCatId="cycle" qsTypeId="urn:microsoft.com/office/officeart/2005/8/quickstyle/3d5" qsCatId="3D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21CD671E-B999-44D8-9B75-C26E11AD3164}">
      <dgm:prSet phldrT="[Texto]"/>
      <dgm:spPr/>
      <dgm:t>
        <a:bodyPr/>
        <a:lstStyle/>
        <a:p>
          <a:r>
            <a:rPr lang="es-ES" b="1" dirty="0"/>
            <a:t>Gobernanza</a:t>
          </a:r>
        </a:p>
      </dgm:t>
    </dgm:pt>
    <dgm:pt modelId="{4DBA7155-5A49-44E4-B9B7-330798504D8B}" type="parTrans" cxnId="{48907348-0CD1-40F7-9522-4C7DB2133134}">
      <dgm:prSet/>
      <dgm:spPr/>
      <dgm:t>
        <a:bodyPr/>
        <a:lstStyle/>
        <a:p>
          <a:endParaRPr lang="es-ES"/>
        </a:p>
      </dgm:t>
    </dgm:pt>
    <dgm:pt modelId="{C37A5DEE-0C5D-41AE-B65E-BFB76F46D2BF}" type="sibTrans" cxnId="{48907348-0CD1-40F7-9522-4C7DB2133134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3CB7B6D3-F808-41D1-8582-1AAE038EF2B9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dirty="0"/>
            <a:t>Gobierno</a:t>
          </a:r>
        </a:p>
      </dgm:t>
    </dgm:pt>
    <dgm:pt modelId="{3D535961-FB0B-41E9-B386-0B2D2B1CC861}" type="parTrans" cxnId="{4FD8DDFE-B3BD-49D6-9F19-26C3CC6E5FAD}">
      <dgm:prSet/>
      <dgm:spPr/>
      <dgm:t>
        <a:bodyPr/>
        <a:lstStyle/>
        <a:p>
          <a:endParaRPr lang="es-ES"/>
        </a:p>
      </dgm:t>
    </dgm:pt>
    <dgm:pt modelId="{440A0700-27BA-4B91-917C-FBF473C3FE2A}" type="sibTrans" cxnId="{4FD8DDFE-B3BD-49D6-9F19-26C3CC6E5FA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FD3B80B9-7B1D-47E3-9EAE-9BB18C0A36DC}">
      <dgm:prSet phldrT="[Texto]"/>
      <dgm:spPr>
        <a:solidFill>
          <a:schemeClr val="tx1"/>
        </a:solidFill>
      </dgm:spPr>
      <dgm:t>
        <a:bodyPr/>
        <a:lstStyle/>
        <a:p>
          <a:r>
            <a:rPr lang="es-ES" b="1" dirty="0"/>
            <a:t>Gobernabilidad</a:t>
          </a:r>
        </a:p>
      </dgm:t>
    </dgm:pt>
    <dgm:pt modelId="{0A66FD0E-7B30-4265-AAD2-867FFBAFECC5}" type="parTrans" cxnId="{BEA1BBCC-8086-4222-BA94-52D261006C9D}">
      <dgm:prSet/>
      <dgm:spPr/>
      <dgm:t>
        <a:bodyPr/>
        <a:lstStyle/>
        <a:p>
          <a:endParaRPr lang="es-ES"/>
        </a:p>
      </dgm:t>
    </dgm:pt>
    <dgm:pt modelId="{D5B9276E-21D3-4DD3-8B9D-9AD503148148}" type="sibTrans" cxnId="{BEA1BBCC-8086-4222-BA94-52D261006C9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7F2BF193-5744-42E5-9D92-F983022254F4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b="1" dirty="0"/>
            <a:t>Gestión</a:t>
          </a:r>
        </a:p>
      </dgm:t>
    </dgm:pt>
    <dgm:pt modelId="{1523059C-CAB2-491D-BDE9-56703765B924}" type="parTrans" cxnId="{1D5A8555-40F7-4E6C-A1EC-D2B95B76D6C2}">
      <dgm:prSet/>
      <dgm:spPr/>
      <dgm:t>
        <a:bodyPr/>
        <a:lstStyle/>
        <a:p>
          <a:endParaRPr lang="es-ES"/>
        </a:p>
      </dgm:t>
    </dgm:pt>
    <dgm:pt modelId="{7EB048E5-578F-488C-9709-9DAC961F09F1}" type="sibTrans" cxnId="{1D5A8555-40F7-4E6C-A1EC-D2B95B76D6C2}">
      <dgm:prSet/>
      <dgm:spPr/>
      <dgm:t>
        <a:bodyPr/>
        <a:lstStyle/>
        <a:p>
          <a:endParaRPr lang="es-ES"/>
        </a:p>
      </dgm:t>
    </dgm:pt>
    <dgm:pt modelId="{F5580B84-C028-4700-9DD9-42E30BDB2F1B}" type="pres">
      <dgm:prSet presAssocID="{5E84F9DC-1B5A-40CC-868E-486DF92F4511}" presName="cycle" presStyleCnt="0">
        <dgm:presLayoutVars>
          <dgm:dir/>
          <dgm:resizeHandles val="exact"/>
        </dgm:presLayoutVars>
      </dgm:prSet>
      <dgm:spPr/>
    </dgm:pt>
    <dgm:pt modelId="{1F50DFD1-A3A6-4012-9511-441CD2EE9542}" type="pres">
      <dgm:prSet presAssocID="{21CD671E-B999-44D8-9B75-C26E11AD3164}" presName="node" presStyleLbl="node1" presStyleIdx="0" presStyleCnt="4">
        <dgm:presLayoutVars>
          <dgm:bulletEnabled val="1"/>
        </dgm:presLayoutVars>
      </dgm:prSet>
      <dgm:spPr/>
    </dgm:pt>
    <dgm:pt modelId="{DBE6093A-720B-4D09-8EAF-5902281F32E1}" type="pres">
      <dgm:prSet presAssocID="{21CD671E-B999-44D8-9B75-C26E11AD3164}" presName="spNode" presStyleCnt="0"/>
      <dgm:spPr/>
    </dgm:pt>
    <dgm:pt modelId="{565571FB-7567-4B6C-A043-6E2D437D92B1}" type="pres">
      <dgm:prSet presAssocID="{C37A5DEE-0C5D-41AE-B65E-BFB76F46D2BF}" presName="sibTrans" presStyleLbl="sibTrans1D1" presStyleIdx="0" presStyleCnt="4"/>
      <dgm:spPr/>
    </dgm:pt>
    <dgm:pt modelId="{A3F0FA3D-2C2E-45C0-B4D1-92C5730513B2}" type="pres">
      <dgm:prSet presAssocID="{3CB7B6D3-F808-41D1-8582-1AAE038EF2B9}" presName="node" presStyleLbl="node1" presStyleIdx="1" presStyleCnt="4">
        <dgm:presLayoutVars>
          <dgm:bulletEnabled val="1"/>
        </dgm:presLayoutVars>
      </dgm:prSet>
      <dgm:spPr/>
    </dgm:pt>
    <dgm:pt modelId="{43EC0FE6-B955-417D-8757-0698B5345319}" type="pres">
      <dgm:prSet presAssocID="{3CB7B6D3-F808-41D1-8582-1AAE038EF2B9}" presName="spNode" presStyleCnt="0"/>
      <dgm:spPr/>
    </dgm:pt>
    <dgm:pt modelId="{4D7A3BB2-2DB9-4445-A5EE-6C2BC0361E09}" type="pres">
      <dgm:prSet presAssocID="{440A0700-27BA-4B91-917C-FBF473C3FE2A}" presName="sibTrans" presStyleLbl="sibTrans1D1" presStyleIdx="1" presStyleCnt="4"/>
      <dgm:spPr/>
    </dgm:pt>
    <dgm:pt modelId="{5B8FD74F-B67E-41BE-AB45-3D3661A39AE8}" type="pres">
      <dgm:prSet presAssocID="{FD3B80B9-7B1D-47E3-9EAE-9BB18C0A36DC}" presName="node" presStyleLbl="node1" presStyleIdx="2" presStyleCnt="4">
        <dgm:presLayoutVars>
          <dgm:bulletEnabled val="1"/>
        </dgm:presLayoutVars>
      </dgm:prSet>
      <dgm:spPr/>
    </dgm:pt>
    <dgm:pt modelId="{F04C25F3-F912-4AC3-895F-DC66C02927EC}" type="pres">
      <dgm:prSet presAssocID="{FD3B80B9-7B1D-47E3-9EAE-9BB18C0A36DC}" presName="spNode" presStyleCnt="0"/>
      <dgm:spPr/>
    </dgm:pt>
    <dgm:pt modelId="{6097CDA7-DA6A-496F-B3DF-80155DB6C47F}" type="pres">
      <dgm:prSet presAssocID="{D5B9276E-21D3-4DD3-8B9D-9AD503148148}" presName="sibTrans" presStyleLbl="sibTrans1D1" presStyleIdx="2" presStyleCnt="4"/>
      <dgm:spPr/>
    </dgm:pt>
    <dgm:pt modelId="{4E3730D3-F1A6-4EED-B6D4-B8B84FDC1864}" type="pres">
      <dgm:prSet presAssocID="{7F2BF193-5744-42E5-9D92-F983022254F4}" presName="node" presStyleLbl="node1" presStyleIdx="3" presStyleCnt="4">
        <dgm:presLayoutVars>
          <dgm:bulletEnabled val="1"/>
        </dgm:presLayoutVars>
      </dgm:prSet>
      <dgm:spPr/>
    </dgm:pt>
    <dgm:pt modelId="{C863650C-EFDA-474B-BDD5-1943BAF1099A}" type="pres">
      <dgm:prSet presAssocID="{7F2BF193-5744-42E5-9D92-F983022254F4}" presName="spNode" presStyleCnt="0"/>
      <dgm:spPr/>
    </dgm:pt>
    <dgm:pt modelId="{0AC4D5B8-F724-4F5D-8A26-B5FEC3FB6BC1}" type="pres">
      <dgm:prSet presAssocID="{7EB048E5-578F-488C-9709-9DAC961F09F1}" presName="sibTrans" presStyleLbl="sibTrans1D1" presStyleIdx="3" presStyleCnt="4"/>
      <dgm:spPr/>
    </dgm:pt>
  </dgm:ptLst>
  <dgm:cxnLst>
    <dgm:cxn modelId="{2D2C9B3D-D0CB-450E-A0BA-D93D5886849D}" type="presOf" srcId="{440A0700-27BA-4B91-917C-FBF473C3FE2A}" destId="{4D7A3BB2-2DB9-4445-A5EE-6C2BC0361E09}" srcOrd="0" destOrd="0" presId="urn:microsoft.com/office/officeart/2005/8/layout/cycle5"/>
    <dgm:cxn modelId="{48907348-0CD1-40F7-9522-4C7DB2133134}" srcId="{5E84F9DC-1B5A-40CC-868E-486DF92F4511}" destId="{21CD671E-B999-44D8-9B75-C26E11AD3164}" srcOrd="0" destOrd="0" parTransId="{4DBA7155-5A49-44E4-B9B7-330798504D8B}" sibTransId="{C37A5DEE-0C5D-41AE-B65E-BFB76F46D2BF}"/>
    <dgm:cxn modelId="{22317F6A-AF65-45B2-9B16-9C97D101F9F5}" type="presOf" srcId="{D5B9276E-21D3-4DD3-8B9D-9AD503148148}" destId="{6097CDA7-DA6A-496F-B3DF-80155DB6C47F}" srcOrd="0" destOrd="0" presId="urn:microsoft.com/office/officeart/2005/8/layout/cycle5"/>
    <dgm:cxn modelId="{D47DCA6F-B3AC-4AE7-A5A2-C5ADE1485DC5}" type="presOf" srcId="{FD3B80B9-7B1D-47E3-9EAE-9BB18C0A36DC}" destId="{5B8FD74F-B67E-41BE-AB45-3D3661A39AE8}" srcOrd="0" destOrd="0" presId="urn:microsoft.com/office/officeart/2005/8/layout/cycle5"/>
    <dgm:cxn modelId="{3D183855-DEAD-4DF2-A021-EABDCF5D5062}" type="presOf" srcId="{21CD671E-B999-44D8-9B75-C26E11AD3164}" destId="{1F50DFD1-A3A6-4012-9511-441CD2EE9542}" srcOrd="0" destOrd="0" presId="urn:microsoft.com/office/officeart/2005/8/layout/cycle5"/>
    <dgm:cxn modelId="{1D5A8555-40F7-4E6C-A1EC-D2B95B76D6C2}" srcId="{5E84F9DC-1B5A-40CC-868E-486DF92F4511}" destId="{7F2BF193-5744-42E5-9D92-F983022254F4}" srcOrd="3" destOrd="0" parTransId="{1523059C-CAB2-491D-BDE9-56703765B924}" sibTransId="{7EB048E5-578F-488C-9709-9DAC961F09F1}"/>
    <dgm:cxn modelId="{753AC190-CA7E-42D3-9720-C507DA6E89CF}" type="presOf" srcId="{7F2BF193-5744-42E5-9D92-F983022254F4}" destId="{4E3730D3-F1A6-4EED-B6D4-B8B84FDC1864}" srcOrd="0" destOrd="0" presId="urn:microsoft.com/office/officeart/2005/8/layout/cycle5"/>
    <dgm:cxn modelId="{37F9A4B6-9628-4699-95E7-E907C3370108}" type="presOf" srcId="{C37A5DEE-0C5D-41AE-B65E-BFB76F46D2BF}" destId="{565571FB-7567-4B6C-A043-6E2D437D92B1}" srcOrd="0" destOrd="0" presId="urn:microsoft.com/office/officeart/2005/8/layout/cycle5"/>
    <dgm:cxn modelId="{0EA218BF-92C1-4E19-AA3C-15BEDE61343F}" type="presOf" srcId="{7EB048E5-578F-488C-9709-9DAC961F09F1}" destId="{0AC4D5B8-F724-4F5D-8A26-B5FEC3FB6BC1}" srcOrd="0" destOrd="0" presId="urn:microsoft.com/office/officeart/2005/8/layout/cycle5"/>
    <dgm:cxn modelId="{BEA1BBCC-8086-4222-BA94-52D261006C9D}" srcId="{5E84F9DC-1B5A-40CC-868E-486DF92F4511}" destId="{FD3B80B9-7B1D-47E3-9EAE-9BB18C0A36DC}" srcOrd="2" destOrd="0" parTransId="{0A66FD0E-7B30-4265-AAD2-867FFBAFECC5}" sibTransId="{D5B9276E-21D3-4DD3-8B9D-9AD503148148}"/>
    <dgm:cxn modelId="{7E96AAE7-EAF8-4825-BB80-91E75E419081}" type="presOf" srcId="{5E84F9DC-1B5A-40CC-868E-486DF92F4511}" destId="{F5580B84-C028-4700-9DD9-42E30BDB2F1B}" srcOrd="0" destOrd="0" presId="urn:microsoft.com/office/officeart/2005/8/layout/cycle5"/>
    <dgm:cxn modelId="{420887E9-9511-4B46-A9A9-0ACB935F2150}" type="presOf" srcId="{3CB7B6D3-F808-41D1-8582-1AAE038EF2B9}" destId="{A3F0FA3D-2C2E-45C0-B4D1-92C5730513B2}" srcOrd="0" destOrd="0" presId="urn:microsoft.com/office/officeart/2005/8/layout/cycle5"/>
    <dgm:cxn modelId="{4FD8DDFE-B3BD-49D6-9F19-26C3CC6E5FAD}" srcId="{5E84F9DC-1B5A-40CC-868E-486DF92F4511}" destId="{3CB7B6D3-F808-41D1-8582-1AAE038EF2B9}" srcOrd="1" destOrd="0" parTransId="{3D535961-FB0B-41E9-B386-0B2D2B1CC861}" sibTransId="{440A0700-27BA-4B91-917C-FBF473C3FE2A}"/>
    <dgm:cxn modelId="{29FE091B-E727-4107-B0E2-DB6DEF03B449}" type="presParOf" srcId="{F5580B84-C028-4700-9DD9-42E30BDB2F1B}" destId="{1F50DFD1-A3A6-4012-9511-441CD2EE9542}" srcOrd="0" destOrd="0" presId="urn:microsoft.com/office/officeart/2005/8/layout/cycle5"/>
    <dgm:cxn modelId="{1F0A643B-B4CE-46CD-A83B-5BBBFC0098B2}" type="presParOf" srcId="{F5580B84-C028-4700-9DD9-42E30BDB2F1B}" destId="{DBE6093A-720B-4D09-8EAF-5902281F32E1}" srcOrd="1" destOrd="0" presId="urn:microsoft.com/office/officeart/2005/8/layout/cycle5"/>
    <dgm:cxn modelId="{A7DEDE8F-266C-440B-BD0B-024679B8BFF0}" type="presParOf" srcId="{F5580B84-C028-4700-9DD9-42E30BDB2F1B}" destId="{565571FB-7567-4B6C-A043-6E2D437D92B1}" srcOrd="2" destOrd="0" presId="urn:microsoft.com/office/officeart/2005/8/layout/cycle5"/>
    <dgm:cxn modelId="{D947BE03-30BE-4C53-9983-DCDBEA653AC4}" type="presParOf" srcId="{F5580B84-C028-4700-9DD9-42E30BDB2F1B}" destId="{A3F0FA3D-2C2E-45C0-B4D1-92C5730513B2}" srcOrd="3" destOrd="0" presId="urn:microsoft.com/office/officeart/2005/8/layout/cycle5"/>
    <dgm:cxn modelId="{DE35346A-29B7-4A6C-9F93-FF1B4DD1F0CC}" type="presParOf" srcId="{F5580B84-C028-4700-9DD9-42E30BDB2F1B}" destId="{43EC0FE6-B955-417D-8757-0698B5345319}" srcOrd="4" destOrd="0" presId="urn:microsoft.com/office/officeart/2005/8/layout/cycle5"/>
    <dgm:cxn modelId="{5156B9B8-DE87-4756-AA5B-126F1609168E}" type="presParOf" srcId="{F5580B84-C028-4700-9DD9-42E30BDB2F1B}" destId="{4D7A3BB2-2DB9-4445-A5EE-6C2BC0361E09}" srcOrd="5" destOrd="0" presId="urn:microsoft.com/office/officeart/2005/8/layout/cycle5"/>
    <dgm:cxn modelId="{4A66F273-BCB0-4F20-9806-3B507A9E0016}" type="presParOf" srcId="{F5580B84-C028-4700-9DD9-42E30BDB2F1B}" destId="{5B8FD74F-B67E-41BE-AB45-3D3661A39AE8}" srcOrd="6" destOrd="0" presId="urn:microsoft.com/office/officeart/2005/8/layout/cycle5"/>
    <dgm:cxn modelId="{8DCD2F8A-D21A-496F-A899-38229D4D1F54}" type="presParOf" srcId="{F5580B84-C028-4700-9DD9-42E30BDB2F1B}" destId="{F04C25F3-F912-4AC3-895F-DC66C02927EC}" srcOrd="7" destOrd="0" presId="urn:microsoft.com/office/officeart/2005/8/layout/cycle5"/>
    <dgm:cxn modelId="{A79545FC-ADF4-425E-A20F-A16E723DD40D}" type="presParOf" srcId="{F5580B84-C028-4700-9DD9-42E30BDB2F1B}" destId="{6097CDA7-DA6A-496F-B3DF-80155DB6C47F}" srcOrd="8" destOrd="0" presId="urn:microsoft.com/office/officeart/2005/8/layout/cycle5"/>
    <dgm:cxn modelId="{C49C4FDB-2FDA-4119-99CD-6CDB6F76F0B3}" type="presParOf" srcId="{F5580B84-C028-4700-9DD9-42E30BDB2F1B}" destId="{4E3730D3-F1A6-4EED-B6D4-B8B84FDC1864}" srcOrd="9" destOrd="0" presId="urn:microsoft.com/office/officeart/2005/8/layout/cycle5"/>
    <dgm:cxn modelId="{D058DC0F-C139-4189-9E5C-996524D7B45C}" type="presParOf" srcId="{F5580B84-C028-4700-9DD9-42E30BDB2F1B}" destId="{C863650C-EFDA-474B-BDD5-1943BAF1099A}" srcOrd="10" destOrd="0" presId="urn:microsoft.com/office/officeart/2005/8/layout/cycle5"/>
    <dgm:cxn modelId="{ED14F815-1D8C-4B14-B259-BD3F0963F77C}" type="presParOf" srcId="{F5580B84-C028-4700-9DD9-42E30BDB2F1B}" destId="{0AC4D5B8-F724-4F5D-8A26-B5FEC3FB6BC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84F9DC-1B5A-40CC-868E-486DF92F4511}" type="doc">
      <dgm:prSet loTypeId="urn:microsoft.com/office/officeart/2005/8/layout/cycle5" loCatId="cycle" qsTypeId="urn:microsoft.com/office/officeart/2005/8/quickstyle/3d5" qsCatId="3D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21CD671E-B999-44D8-9B75-C26E11AD3164}">
      <dgm:prSet phldrT="[Texto]"/>
      <dgm:spPr/>
      <dgm:t>
        <a:bodyPr/>
        <a:lstStyle/>
        <a:p>
          <a:r>
            <a:rPr lang="es-ES" b="1" dirty="0"/>
            <a:t>Gobernanza</a:t>
          </a:r>
        </a:p>
      </dgm:t>
    </dgm:pt>
    <dgm:pt modelId="{4DBA7155-5A49-44E4-B9B7-330798504D8B}" type="parTrans" cxnId="{48907348-0CD1-40F7-9522-4C7DB2133134}">
      <dgm:prSet/>
      <dgm:spPr/>
      <dgm:t>
        <a:bodyPr/>
        <a:lstStyle/>
        <a:p>
          <a:endParaRPr lang="es-ES"/>
        </a:p>
      </dgm:t>
    </dgm:pt>
    <dgm:pt modelId="{C37A5DEE-0C5D-41AE-B65E-BFB76F46D2BF}" type="sibTrans" cxnId="{48907348-0CD1-40F7-9522-4C7DB2133134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3CB7B6D3-F808-41D1-8582-1AAE038EF2B9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dirty="0"/>
            <a:t>Gobierno</a:t>
          </a:r>
        </a:p>
      </dgm:t>
    </dgm:pt>
    <dgm:pt modelId="{3D535961-FB0B-41E9-B386-0B2D2B1CC861}" type="parTrans" cxnId="{4FD8DDFE-B3BD-49D6-9F19-26C3CC6E5FAD}">
      <dgm:prSet/>
      <dgm:spPr/>
      <dgm:t>
        <a:bodyPr/>
        <a:lstStyle/>
        <a:p>
          <a:endParaRPr lang="es-ES"/>
        </a:p>
      </dgm:t>
    </dgm:pt>
    <dgm:pt modelId="{440A0700-27BA-4B91-917C-FBF473C3FE2A}" type="sibTrans" cxnId="{4FD8DDFE-B3BD-49D6-9F19-26C3CC6E5FA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FD3B80B9-7B1D-47E3-9EAE-9BB18C0A36DC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dirty="0"/>
            <a:t>Gobernabilidad</a:t>
          </a:r>
        </a:p>
      </dgm:t>
    </dgm:pt>
    <dgm:pt modelId="{0A66FD0E-7B30-4265-AAD2-867FFBAFECC5}" type="parTrans" cxnId="{BEA1BBCC-8086-4222-BA94-52D261006C9D}">
      <dgm:prSet/>
      <dgm:spPr/>
      <dgm:t>
        <a:bodyPr/>
        <a:lstStyle/>
        <a:p>
          <a:endParaRPr lang="es-ES"/>
        </a:p>
      </dgm:t>
    </dgm:pt>
    <dgm:pt modelId="{D5B9276E-21D3-4DD3-8B9D-9AD503148148}" type="sibTrans" cxnId="{BEA1BBCC-8086-4222-BA94-52D261006C9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7F2BF193-5744-42E5-9D92-F983022254F4}">
      <dgm:prSet phldrT="[Texto]"/>
      <dgm:spPr>
        <a:solidFill>
          <a:schemeClr val="tx1"/>
        </a:solidFill>
      </dgm:spPr>
      <dgm:t>
        <a:bodyPr/>
        <a:lstStyle/>
        <a:p>
          <a:r>
            <a:rPr lang="es-ES" b="1" dirty="0"/>
            <a:t>Gestión</a:t>
          </a:r>
        </a:p>
      </dgm:t>
    </dgm:pt>
    <dgm:pt modelId="{1523059C-CAB2-491D-BDE9-56703765B924}" type="parTrans" cxnId="{1D5A8555-40F7-4E6C-A1EC-D2B95B76D6C2}">
      <dgm:prSet/>
      <dgm:spPr/>
      <dgm:t>
        <a:bodyPr/>
        <a:lstStyle/>
        <a:p>
          <a:endParaRPr lang="es-ES"/>
        </a:p>
      </dgm:t>
    </dgm:pt>
    <dgm:pt modelId="{7EB048E5-578F-488C-9709-9DAC961F09F1}" type="sibTrans" cxnId="{1D5A8555-40F7-4E6C-A1EC-D2B95B76D6C2}">
      <dgm:prSet/>
      <dgm:spPr/>
      <dgm:t>
        <a:bodyPr/>
        <a:lstStyle/>
        <a:p>
          <a:endParaRPr lang="es-ES"/>
        </a:p>
      </dgm:t>
    </dgm:pt>
    <dgm:pt modelId="{F5580B84-C028-4700-9DD9-42E30BDB2F1B}" type="pres">
      <dgm:prSet presAssocID="{5E84F9DC-1B5A-40CC-868E-486DF92F4511}" presName="cycle" presStyleCnt="0">
        <dgm:presLayoutVars>
          <dgm:dir/>
          <dgm:resizeHandles val="exact"/>
        </dgm:presLayoutVars>
      </dgm:prSet>
      <dgm:spPr/>
    </dgm:pt>
    <dgm:pt modelId="{1F50DFD1-A3A6-4012-9511-441CD2EE9542}" type="pres">
      <dgm:prSet presAssocID="{21CD671E-B999-44D8-9B75-C26E11AD3164}" presName="node" presStyleLbl="node1" presStyleIdx="0" presStyleCnt="4">
        <dgm:presLayoutVars>
          <dgm:bulletEnabled val="1"/>
        </dgm:presLayoutVars>
      </dgm:prSet>
      <dgm:spPr/>
    </dgm:pt>
    <dgm:pt modelId="{DBE6093A-720B-4D09-8EAF-5902281F32E1}" type="pres">
      <dgm:prSet presAssocID="{21CD671E-B999-44D8-9B75-C26E11AD3164}" presName="spNode" presStyleCnt="0"/>
      <dgm:spPr/>
    </dgm:pt>
    <dgm:pt modelId="{565571FB-7567-4B6C-A043-6E2D437D92B1}" type="pres">
      <dgm:prSet presAssocID="{C37A5DEE-0C5D-41AE-B65E-BFB76F46D2BF}" presName="sibTrans" presStyleLbl="sibTrans1D1" presStyleIdx="0" presStyleCnt="4"/>
      <dgm:spPr/>
    </dgm:pt>
    <dgm:pt modelId="{A3F0FA3D-2C2E-45C0-B4D1-92C5730513B2}" type="pres">
      <dgm:prSet presAssocID="{3CB7B6D3-F808-41D1-8582-1AAE038EF2B9}" presName="node" presStyleLbl="node1" presStyleIdx="1" presStyleCnt="4">
        <dgm:presLayoutVars>
          <dgm:bulletEnabled val="1"/>
        </dgm:presLayoutVars>
      </dgm:prSet>
      <dgm:spPr/>
    </dgm:pt>
    <dgm:pt modelId="{43EC0FE6-B955-417D-8757-0698B5345319}" type="pres">
      <dgm:prSet presAssocID="{3CB7B6D3-F808-41D1-8582-1AAE038EF2B9}" presName="spNode" presStyleCnt="0"/>
      <dgm:spPr/>
    </dgm:pt>
    <dgm:pt modelId="{4D7A3BB2-2DB9-4445-A5EE-6C2BC0361E09}" type="pres">
      <dgm:prSet presAssocID="{440A0700-27BA-4B91-917C-FBF473C3FE2A}" presName="sibTrans" presStyleLbl="sibTrans1D1" presStyleIdx="1" presStyleCnt="4"/>
      <dgm:spPr/>
    </dgm:pt>
    <dgm:pt modelId="{5B8FD74F-B67E-41BE-AB45-3D3661A39AE8}" type="pres">
      <dgm:prSet presAssocID="{FD3B80B9-7B1D-47E3-9EAE-9BB18C0A36DC}" presName="node" presStyleLbl="node1" presStyleIdx="2" presStyleCnt="4">
        <dgm:presLayoutVars>
          <dgm:bulletEnabled val="1"/>
        </dgm:presLayoutVars>
      </dgm:prSet>
      <dgm:spPr/>
    </dgm:pt>
    <dgm:pt modelId="{F04C25F3-F912-4AC3-895F-DC66C02927EC}" type="pres">
      <dgm:prSet presAssocID="{FD3B80B9-7B1D-47E3-9EAE-9BB18C0A36DC}" presName="spNode" presStyleCnt="0"/>
      <dgm:spPr/>
    </dgm:pt>
    <dgm:pt modelId="{6097CDA7-DA6A-496F-B3DF-80155DB6C47F}" type="pres">
      <dgm:prSet presAssocID="{D5B9276E-21D3-4DD3-8B9D-9AD503148148}" presName="sibTrans" presStyleLbl="sibTrans1D1" presStyleIdx="2" presStyleCnt="4"/>
      <dgm:spPr/>
    </dgm:pt>
    <dgm:pt modelId="{4E3730D3-F1A6-4EED-B6D4-B8B84FDC1864}" type="pres">
      <dgm:prSet presAssocID="{7F2BF193-5744-42E5-9D92-F983022254F4}" presName="node" presStyleLbl="node1" presStyleIdx="3" presStyleCnt="4">
        <dgm:presLayoutVars>
          <dgm:bulletEnabled val="1"/>
        </dgm:presLayoutVars>
      </dgm:prSet>
      <dgm:spPr/>
    </dgm:pt>
    <dgm:pt modelId="{C863650C-EFDA-474B-BDD5-1943BAF1099A}" type="pres">
      <dgm:prSet presAssocID="{7F2BF193-5744-42E5-9D92-F983022254F4}" presName="spNode" presStyleCnt="0"/>
      <dgm:spPr/>
    </dgm:pt>
    <dgm:pt modelId="{0AC4D5B8-F724-4F5D-8A26-B5FEC3FB6BC1}" type="pres">
      <dgm:prSet presAssocID="{7EB048E5-578F-488C-9709-9DAC961F09F1}" presName="sibTrans" presStyleLbl="sibTrans1D1" presStyleIdx="3" presStyleCnt="4"/>
      <dgm:spPr/>
    </dgm:pt>
  </dgm:ptLst>
  <dgm:cxnLst>
    <dgm:cxn modelId="{2D2C9B3D-D0CB-450E-A0BA-D93D5886849D}" type="presOf" srcId="{440A0700-27BA-4B91-917C-FBF473C3FE2A}" destId="{4D7A3BB2-2DB9-4445-A5EE-6C2BC0361E09}" srcOrd="0" destOrd="0" presId="urn:microsoft.com/office/officeart/2005/8/layout/cycle5"/>
    <dgm:cxn modelId="{48907348-0CD1-40F7-9522-4C7DB2133134}" srcId="{5E84F9DC-1B5A-40CC-868E-486DF92F4511}" destId="{21CD671E-B999-44D8-9B75-C26E11AD3164}" srcOrd="0" destOrd="0" parTransId="{4DBA7155-5A49-44E4-B9B7-330798504D8B}" sibTransId="{C37A5DEE-0C5D-41AE-B65E-BFB76F46D2BF}"/>
    <dgm:cxn modelId="{22317F6A-AF65-45B2-9B16-9C97D101F9F5}" type="presOf" srcId="{D5B9276E-21D3-4DD3-8B9D-9AD503148148}" destId="{6097CDA7-DA6A-496F-B3DF-80155DB6C47F}" srcOrd="0" destOrd="0" presId="urn:microsoft.com/office/officeart/2005/8/layout/cycle5"/>
    <dgm:cxn modelId="{D47DCA6F-B3AC-4AE7-A5A2-C5ADE1485DC5}" type="presOf" srcId="{FD3B80B9-7B1D-47E3-9EAE-9BB18C0A36DC}" destId="{5B8FD74F-B67E-41BE-AB45-3D3661A39AE8}" srcOrd="0" destOrd="0" presId="urn:microsoft.com/office/officeart/2005/8/layout/cycle5"/>
    <dgm:cxn modelId="{3D183855-DEAD-4DF2-A021-EABDCF5D5062}" type="presOf" srcId="{21CD671E-B999-44D8-9B75-C26E11AD3164}" destId="{1F50DFD1-A3A6-4012-9511-441CD2EE9542}" srcOrd="0" destOrd="0" presId="urn:microsoft.com/office/officeart/2005/8/layout/cycle5"/>
    <dgm:cxn modelId="{1D5A8555-40F7-4E6C-A1EC-D2B95B76D6C2}" srcId="{5E84F9DC-1B5A-40CC-868E-486DF92F4511}" destId="{7F2BF193-5744-42E5-9D92-F983022254F4}" srcOrd="3" destOrd="0" parTransId="{1523059C-CAB2-491D-BDE9-56703765B924}" sibTransId="{7EB048E5-578F-488C-9709-9DAC961F09F1}"/>
    <dgm:cxn modelId="{753AC190-CA7E-42D3-9720-C507DA6E89CF}" type="presOf" srcId="{7F2BF193-5744-42E5-9D92-F983022254F4}" destId="{4E3730D3-F1A6-4EED-B6D4-B8B84FDC1864}" srcOrd="0" destOrd="0" presId="urn:microsoft.com/office/officeart/2005/8/layout/cycle5"/>
    <dgm:cxn modelId="{37F9A4B6-9628-4699-95E7-E907C3370108}" type="presOf" srcId="{C37A5DEE-0C5D-41AE-B65E-BFB76F46D2BF}" destId="{565571FB-7567-4B6C-A043-6E2D437D92B1}" srcOrd="0" destOrd="0" presId="urn:microsoft.com/office/officeart/2005/8/layout/cycle5"/>
    <dgm:cxn modelId="{0EA218BF-92C1-4E19-AA3C-15BEDE61343F}" type="presOf" srcId="{7EB048E5-578F-488C-9709-9DAC961F09F1}" destId="{0AC4D5B8-F724-4F5D-8A26-B5FEC3FB6BC1}" srcOrd="0" destOrd="0" presId="urn:microsoft.com/office/officeart/2005/8/layout/cycle5"/>
    <dgm:cxn modelId="{BEA1BBCC-8086-4222-BA94-52D261006C9D}" srcId="{5E84F9DC-1B5A-40CC-868E-486DF92F4511}" destId="{FD3B80B9-7B1D-47E3-9EAE-9BB18C0A36DC}" srcOrd="2" destOrd="0" parTransId="{0A66FD0E-7B30-4265-AAD2-867FFBAFECC5}" sibTransId="{D5B9276E-21D3-4DD3-8B9D-9AD503148148}"/>
    <dgm:cxn modelId="{7E96AAE7-EAF8-4825-BB80-91E75E419081}" type="presOf" srcId="{5E84F9DC-1B5A-40CC-868E-486DF92F4511}" destId="{F5580B84-C028-4700-9DD9-42E30BDB2F1B}" srcOrd="0" destOrd="0" presId="urn:microsoft.com/office/officeart/2005/8/layout/cycle5"/>
    <dgm:cxn modelId="{420887E9-9511-4B46-A9A9-0ACB935F2150}" type="presOf" srcId="{3CB7B6D3-F808-41D1-8582-1AAE038EF2B9}" destId="{A3F0FA3D-2C2E-45C0-B4D1-92C5730513B2}" srcOrd="0" destOrd="0" presId="urn:microsoft.com/office/officeart/2005/8/layout/cycle5"/>
    <dgm:cxn modelId="{4FD8DDFE-B3BD-49D6-9F19-26C3CC6E5FAD}" srcId="{5E84F9DC-1B5A-40CC-868E-486DF92F4511}" destId="{3CB7B6D3-F808-41D1-8582-1AAE038EF2B9}" srcOrd="1" destOrd="0" parTransId="{3D535961-FB0B-41E9-B386-0B2D2B1CC861}" sibTransId="{440A0700-27BA-4B91-917C-FBF473C3FE2A}"/>
    <dgm:cxn modelId="{29FE091B-E727-4107-B0E2-DB6DEF03B449}" type="presParOf" srcId="{F5580B84-C028-4700-9DD9-42E30BDB2F1B}" destId="{1F50DFD1-A3A6-4012-9511-441CD2EE9542}" srcOrd="0" destOrd="0" presId="urn:microsoft.com/office/officeart/2005/8/layout/cycle5"/>
    <dgm:cxn modelId="{1F0A643B-B4CE-46CD-A83B-5BBBFC0098B2}" type="presParOf" srcId="{F5580B84-C028-4700-9DD9-42E30BDB2F1B}" destId="{DBE6093A-720B-4D09-8EAF-5902281F32E1}" srcOrd="1" destOrd="0" presId="urn:microsoft.com/office/officeart/2005/8/layout/cycle5"/>
    <dgm:cxn modelId="{A7DEDE8F-266C-440B-BD0B-024679B8BFF0}" type="presParOf" srcId="{F5580B84-C028-4700-9DD9-42E30BDB2F1B}" destId="{565571FB-7567-4B6C-A043-6E2D437D92B1}" srcOrd="2" destOrd="0" presId="urn:microsoft.com/office/officeart/2005/8/layout/cycle5"/>
    <dgm:cxn modelId="{D947BE03-30BE-4C53-9983-DCDBEA653AC4}" type="presParOf" srcId="{F5580B84-C028-4700-9DD9-42E30BDB2F1B}" destId="{A3F0FA3D-2C2E-45C0-B4D1-92C5730513B2}" srcOrd="3" destOrd="0" presId="urn:microsoft.com/office/officeart/2005/8/layout/cycle5"/>
    <dgm:cxn modelId="{DE35346A-29B7-4A6C-9F93-FF1B4DD1F0CC}" type="presParOf" srcId="{F5580B84-C028-4700-9DD9-42E30BDB2F1B}" destId="{43EC0FE6-B955-417D-8757-0698B5345319}" srcOrd="4" destOrd="0" presId="urn:microsoft.com/office/officeart/2005/8/layout/cycle5"/>
    <dgm:cxn modelId="{5156B9B8-DE87-4756-AA5B-126F1609168E}" type="presParOf" srcId="{F5580B84-C028-4700-9DD9-42E30BDB2F1B}" destId="{4D7A3BB2-2DB9-4445-A5EE-6C2BC0361E09}" srcOrd="5" destOrd="0" presId="urn:microsoft.com/office/officeart/2005/8/layout/cycle5"/>
    <dgm:cxn modelId="{4A66F273-BCB0-4F20-9806-3B507A9E0016}" type="presParOf" srcId="{F5580B84-C028-4700-9DD9-42E30BDB2F1B}" destId="{5B8FD74F-B67E-41BE-AB45-3D3661A39AE8}" srcOrd="6" destOrd="0" presId="urn:microsoft.com/office/officeart/2005/8/layout/cycle5"/>
    <dgm:cxn modelId="{8DCD2F8A-D21A-496F-A899-38229D4D1F54}" type="presParOf" srcId="{F5580B84-C028-4700-9DD9-42E30BDB2F1B}" destId="{F04C25F3-F912-4AC3-895F-DC66C02927EC}" srcOrd="7" destOrd="0" presId="urn:microsoft.com/office/officeart/2005/8/layout/cycle5"/>
    <dgm:cxn modelId="{A79545FC-ADF4-425E-A20F-A16E723DD40D}" type="presParOf" srcId="{F5580B84-C028-4700-9DD9-42E30BDB2F1B}" destId="{6097CDA7-DA6A-496F-B3DF-80155DB6C47F}" srcOrd="8" destOrd="0" presId="urn:microsoft.com/office/officeart/2005/8/layout/cycle5"/>
    <dgm:cxn modelId="{C49C4FDB-2FDA-4119-99CD-6CDB6F76F0B3}" type="presParOf" srcId="{F5580B84-C028-4700-9DD9-42E30BDB2F1B}" destId="{4E3730D3-F1A6-4EED-B6D4-B8B84FDC1864}" srcOrd="9" destOrd="0" presId="urn:microsoft.com/office/officeart/2005/8/layout/cycle5"/>
    <dgm:cxn modelId="{D058DC0F-C139-4189-9E5C-996524D7B45C}" type="presParOf" srcId="{F5580B84-C028-4700-9DD9-42E30BDB2F1B}" destId="{C863650C-EFDA-474B-BDD5-1943BAF1099A}" srcOrd="10" destOrd="0" presId="urn:microsoft.com/office/officeart/2005/8/layout/cycle5"/>
    <dgm:cxn modelId="{ED14F815-1D8C-4B14-B259-BD3F0963F77C}" type="presParOf" srcId="{F5580B84-C028-4700-9DD9-42E30BDB2F1B}" destId="{0AC4D5B8-F724-4F5D-8A26-B5FEC3FB6BC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84F9DC-1B5A-40CC-868E-486DF92F4511}" type="doc">
      <dgm:prSet loTypeId="urn:microsoft.com/office/officeart/2005/8/layout/cycle5" loCatId="cycle" qsTypeId="urn:microsoft.com/office/officeart/2005/8/quickstyle/3d5" qsCatId="3D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21CD671E-B999-44D8-9B75-C26E11AD3164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S" sz="2400" b="1" dirty="0"/>
            <a:t>Gobernanza</a:t>
          </a:r>
        </a:p>
      </dgm:t>
    </dgm:pt>
    <dgm:pt modelId="{4DBA7155-5A49-44E4-B9B7-330798504D8B}" type="parTrans" cxnId="{48907348-0CD1-40F7-9522-4C7DB2133134}">
      <dgm:prSet/>
      <dgm:spPr/>
      <dgm:t>
        <a:bodyPr/>
        <a:lstStyle/>
        <a:p>
          <a:endParaRPr lang="es-ES"/>
        </a:p>
      </dgm:t>
    </dgm:pt>
    <dgm:pt modelId="{C37A5DEE-0C5D-41AE-B65E-BFB76F46D2BF}" type="sibTrans" cxnId="{48907348-0CD1-40F7-9522-4C7DB2133134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3CB7B6D3-F808-41D1-8582-1AAE038EF2B9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dirty="0"/>
            <a:t>Gobierno</a:t>
          </a:r>
        </a:p>
      </dgm:t>
    </dgm:pt>
    <dgm:pt modelId="{3D535961-FB0B-41E9-B386-0B2D2B1CC861}" type="parTrans" cxnId="{4FD8DDFE-B3BD-49D6-9F19-26C3CC6E5FAD}">
      <dgm:prSet/>
      <dgm:spPr/>
      <dgm:t>
        <a:bodyPr/>
        <a:lstStyle/>
        <a:p>
          <a:endParaRPr lang="es-ES"/>
        </a:p>
      </dgm:t>
    </dgm:pt>
    <dgm:pt modelId="{440A0700-27BA-4B91-917C-FBF473C3FE2A}" type="sibTrans" cxnId="{4FD8DDFE-B3BD-49D6-9F19-26C3CC6E5FA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FD3B80B9-7B1D-47E3-9EAE-9BB18C0A36DC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dirty="0"/>
            <a:t>Gobernabilidad</a:t>
          </a:r>
        </a:p>
      </dgm:t>
    </dgm:pt>
    <dgm:pt modelId="{0A66FD0E-7B30-4265-AAD2-867FFBAFECC5}" type="parTrans" cxnId="{BEA1BBCC-8086-4222-BA94-52D261006C9D}">
      <dgm:prSet/>
      <dgm:spPr/>
      <dgm:t>
        <a:bodyPr/>
        <a:lstStyle/>
        <a:p>
          <a:endParaRPr lang="es-ES"/>
        </a:p>
      </dgm:t>
    </dgm:pt>
    <dgm:pt modelId="{D5B9276E-21D3-4DD3-8B9D-9AD503148148}" type="sibTrans" cxnId="{BEA1BBCC-8086-4222-BA94-52D261006C9D}">
      <dgm:prSet/>
      <dgm:spPr>
        <a:solidFill>
          <a:schemeClr val="tx1">
            <a:lumMod val="95000"/>
            <a:lumOff val="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7F2BF193-5744-42E5-9D92-F983022254F4}">
      <dgm:prSet phldrT="[Texto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S" b="1" dirty="0"/>
            <a:t>Gestión</a:t>
          </a:r>
        </a:p>
      </dgm:t>
    </dgm:pt>
    <dgm:pt modelId="{1523059C-CAB2-491D-BDE9-56703765B924}" type="parTrans" cxnId="{1D5A8555-40F7-4E6C-A1EC-D2B95B76D6C2}">
      <dgm:prSet/>
      <dgm:spPr/>
      <dgm:t>
        <a:bodyPr/>
        <a:lstStyle/>
        <a:p>
          <a:endParaRPr lang="es-ES"/>
        </a:p>
      </dgm:t>
    </dgm:pt>
    <dgm:pt modelId="{7EB048E5-578F-488C-9709-9DAC961F09F1}" type="sibTrans" cxnId="{1D5A8555-40F7-4E6C-A1EC-D2B95B76D6C2}">
      <dgm:prSet/>
      <dgm:spPr/>
      <dgm:t>
        <a:bodyPr/>
        <a:lstStyle/>
        <a:p>
          <a:endParaRPr lang="es-ES"/>
        </a:p>
      </dgm:t>
    </dgm:pt>
    <dgm:pt modelId="{F5580B84-C028-4700-9DD9-42E30BDB2F1B}" type="pres">
      <dgm:prSet presAssocID="{5E84F9DC-1B5A-40CC-868E-486DF92F4511}" presName="cycle" presStyleCnt="0">
        <dgm:presLayoutVars>
          <dgm:dir/>
          <dgm:resizeHandles val="exact"/>
        </dgm:presLayoutVars>
      </dgm:prSet>
      <dgm:spPr/>
    </dgm:pt>
    <dgm:pt modelId="{1F50DFD1-A3A6-4012-9511-441CD2EE9542}" type="pres">
      <dgm:prSet presAssocID="{21CD671E-B999-44D8-9B75-C26E11AD3164}" presName="node" presStyleLbl="node1" presStyleIdx="0" presStyleCnt="4">
        <dgm:presLayoutVars>
          <dgm:bulletEnabled val="1"/>
        </dgm:presLayoutVars>
      </dgm:prSet>
      <dgm:spPr/>
    </dgm:pt>
    <dgm:pt modelId="{DBE6093A-720B-4D09-8EAF-5902281F32E1}" type="pres">
      <dgm:prSet presAssocID="{21CD671E-B999-44D8-9B75-C26E11AD3164}" presName="spNode" presStyleCnt="0"/>
      <dgm:spPr/>
    </dgm:pt>
    <dgm:pt modelId="{565571FB-7567-4B6C-A043-6E2D437D92B1}" type="pres">
      <dgm:prSet presAssocID="{C37A5DEE-0C5D-41AE-B65E-BFB76F46D2BF}" presName="sibTrans" presStyleLbl="sibTrans1D1" presStyleIdx="0" presStyleCnt="4"/>
      <dgm:spPr/>
    </dgm:pt>
    <dgm:pt modelId="{A3F0FA3D-2C2E-45C0-B4D1-92C5730513B2}" type="pres">
      <dgm:prSet presAssocID="{3CB7B6D3-F808-41D1-8582-1AAE038EF2B9}" presName="node" presStyleLbl="node1" presStyleIdx="1" presStyleCnt="4">
        <dgm:presLayoutVars>
          <dgm:bulletEnabled val="1"/>
        </dgm:presLayoutVars>
      </dgm:prSet>
      <dgm:spPr/>
    </dgm:pt>
    <dgm:pt modelId="{43EC0FE6-B955-417D-8757-0698B5345319}" type="pres">
      <dgm:prSet presAssocID="{3CB7B6D3-F808-41D1-8582-1AAE038EF2B9}" presName="spNode" presStyleCnt="0"/>
      <dgm:spPr/>
    </dgm:pt>
    <dgm:pt modelId="{4D7A3BB2-2DB9-4445-A5EE-6C2BC0361E09}" type="pres">
      <dgm:prSet presAssocID="{440A0700-27BA-4B91-917C-FBF473C3FE2A}" presName="sibTrans" presStyleLbl="sibTrans1D1" presStyleIdx="1" presStyleCnt="4"/>
      <dgm:spPr/>
    </dgm:pt>
    <dgm:pt modelId="{5B8FD74F-B67E-41BE-AB45-3D3661A39AE8}" type="pres">
      <dgm:prSet presAssocID="{FD3B80B9-7B1D-47E3-9EAE-9BB18C0A36DC}" presName="node" presStyleLbl="node1" presStyleIdx="2" presStyleCnt="4">
        <dgm:presLayoutVars>
          <dgm:bulletEnabled val="1"/>
        </dgm:presLayoutVars>
      </dgm:prSet>
      <dgm:spPr/>
    </dgm:pt>
    <dgm:pt modelId="{F04C25F3-F912-4AC3-895F-DC66C02927EC}" type="pres">
      <dgm:prSet presAssocID="{FD3B80B9-7B1D-47E3-9EAE-9BB18C0A36DC}" presName="spNode" presStyleCnt="0"/>
      <dgm:spPr/>
    </dgm:pt>
    <dgm:pt modelId="{6097CDA7-DA6A-496F-B3DF-80155DB6C47F}" type="pres">
      <dgm:prSet presAssocID="{D5B9276E-21D3-4DD3-8B9D-9AD503148148}" presName="sibTrans" presStyleLbl="sibTrans1D1" presStyleIdx="2" presStyleCnt="4"/>
      <dgm:spPr/>
    </dgm:pt>
    <dgm:pt modelId="{4E3730D3-F1A6-4EED-B6D4-B8B84FDC1864}" type="pres">
      <dgm:prSet presAssocID="{7F2BF193-5744-42E5-9D92-F983022254F4}" presName="node" presStyleLbl="node1" presStyleIdx="3" presStyleCnt="4">
        <dgm:presLayoutVars>
          <dgm:bulletEnabled val="1"/>
        </dgm:presLayoutVars>
      </dgm:prSet>
      <dgm:spPr/>
    </dgm:pt>
    <dgm:pt modelId="{C863650C-EFDA-474B-BDD5-1943BAF1099A}" type="pres">
      <dgm:prSet presAssocID="{7F2BF193-5744-42E5-9D92-F983022254F4}" presName="spNode" presStyleCnt="0"/>
      <dgm:spPr/>
    </dgm:pt>
    <dgm:pt modelId="{0AC4D5B8-F724-4F5D-8A26-B5FEC3FB6BC1}" type="pres">
      <dgm:prSet presAssocID="{7EB048E5-578F-488C-9709-9DAC961F09F1}" presName="sibTrans" presStyleLbl="sibTrans1D1" presStyleIdx="3" presStyleCnt="4"/>
      <dgm:spPr/>
    </dgm:pt>
  </dgm:ptLst>
  <dgm:cxnLst>
    <dgm:cxn modelId="{2D2C9B3D-D0CB-450E-A0BA-D93D5886849D}" type="presOf" srcId="{440A0700-27BA-4B91-917C-FBF473C3FE2A}" destId="{4D7A3BB2-2DB9-4445-A5EE-6C2BC0361E09}" srcOrd="0" destOrd="0" presId="urn:microsoft.com/office/officeart/2005/8/layout/cycle5"/>
    <dgm:cxn modelId="{48907348-0CD1-40F7-9522-4C7DB2133134}" srcId="{5E84F9DC-1B5A-40CC-868E-486DF92F4511}" destId="{21CD671E-B999-44D8-9B75-C26E11AD3164}" srcOrd="0" destOrd="0" parTransId="{4DBA7155-5A49-44E4-B9B7-330798504D8B}" sibTransId="{C37A5DEE-0C5D-41AE-B65E-BFB76F46D2BF}"/>
    <dgm:cxn modelId="{22317F6A-AF65-45B2-9B16-9C97D101F9F5}" type="presOf" srcId="{D5B9276E-21D3-4DD3-8B9D-9AD503148148}" destId="{6097CDA7-DA6A-496F-B3DF-80155DB6C47F}" srcOrd="0" destOrd="0" presId="urn:microsoft.com/office/officeart/2005/8/layout/cycle5"/>
    <dgm:cxn modelId="{D47DCA6F-B3AC-4AE7-A5A2-C5ADE1485DC5}" type="presOf" srcId="{FD3B80B9-7B1D-47E3-9EAE-9BB18C0A36DC}" destId="{5B8FD74F-B67E-41BE-AB45-3D3661A39AE8}" srcOrd="0" destOrd="0" presId="urn:microsoft.com/office/officeart/2005/8/layout/cycle5"/>
    <dgm:cxn modelId="{3D183855-DEAD-4DF2-A021-EABDCF5D5062}" type="presOf" srcId="{21CD671E-B999-44D8-9B75-C26E11AD3164}" destId="{1F50DFD1-A3A6-4012-9511-441CD2EE9542}" srcOrd="0" destOrd="0" presId="urn:microsoft.com/office/officeart/2005/8/layout/cycle5"/>
    <dgm:cxn modelId="{1D5A8555-40F7-4E6C-A1EC-D2B95B76D6C2}" srcId="{5E84F9DC-1B5A-40CC-868E-486DF92F4511}" destId="{7F2BF193-5744-42E5-9D92-F983022254F4}" srcOrd="3" destOrd="0" parTransId="{1523059C-CAB2-491D-BDE9-56703765B924}" sibTransId="{7EB048E5-578F-488C-9709-9DAC961F09F1}"/>
    <dgm:cxn modelId="{753AC190-CA7E-42D3-9720-C507DA6E89CF}" type="presOf" srcId="{7F2BF193-5744-42E5-9D92-F983022254F4}" destId="{4E3730D3-F1A6-4EED-B6D4-B8B84FDC1864}" srcOrd="0" destOrd="0" presId="urn:microsoft.com/office/officeart/2005/8/layout/cycle5"/>
    <dgm:cxn modelId="{37F9A4B6-9628-4699-95E7-E907C3370108}" type="presOf" srcId="{C37A5DEE-0C5D-41AE-B65E-BFB76F46D2BF}" destId="{565571FB-7567-4B6C-A043-6E2D437D92B1}" srcOrd="0" destOrd="0" presId="urn:microsoft.com/office/officeart/2005/8/layout/cycle5"/>
    <dgm:cxn modelId="{0EA218BF-92C1-4E19-AA3C-15BEDE61343F}" type="presOf" srcId="{7EB048E5-578F-488C-9709-9DAC961F09F1}" destId="{0AC4D5B8-F724-4F5D-8A26-B5FEC3FB6BC1}" srcOrd="0" destOrd="0" presId="urn:microsoft.com/office/officeart/2005/8/layout/cycle5"/>
    <dgm:cxn modelId="{BEA1BBCC-8086-4222-BA94-52D261006C9D}" srcId="{5E84F9DC-1B5A-40CC-868E-486DF92F4511}" destId="{FD3B80B9-7B1D-47E3-9EAE-9BB18C0A36DC}" srcOrd="2" destOrd="0" parTransId="{0A66FD0E-7B30-4265-AAD2-867FFBAFECC5}" sibTransId="{D5B9276E-21D3-4DD3-8B9D-9AD503148148}"/>
    <dgm:cxn modelId="{7E96AAE7-EAF8-4825-BB80-91E75E419081}" type="presOf" srcId="{5E84F9DC-1B5A-40CC-868E-486DF92F4511}" destId="{F5580B84-C028-4700-9DD9-42E30BDB2F1B}" srcOrd="0" destOrd="0" presId="urn:microsoft.com/office/officeart/2005/8/layout/cycle5"/>
    <dgm:cxn modelId="{420887E9-9511-4B46-A9A9-0ACB935F2150}" type="presOf" srcId="{3CB7B6D3-F808-41D1-8582-1AAE038EF2B9}" destId="{A3F0FA3D-2C2E-45C0-B4D1-92C5730513B2}" srcOrd="0" destOrd="0" presId="urn:microsoft.com/office/officeart/2005/8/layout/cycle5"/>
    <dgm:cxn modelId="{4FD8DDFE-B3BD-49D6-9F19-26C3CC6E5FAD}" srcId="{5E84F9DC-1B5A-40CC-868E-486DF92F4511}" destId="{3CB7B6D3-F808-41D1-8582-1AAE038EF2B9}" srcOrd="1" destOrd="0" parTransId="{3D535961-FB0B-41E9-B386-0B2D2B1CC861}" sibTransId="{440A0700-27BA-4B91-917C-FBF473C3FE2A}"/>
    <dgm:cxn modelId="{29FE091B-E727-4107-B0E2-DB6DEF03B449}" type="presParOf" srcId="{F5580B84-C028-4700-9DD9-42E30BDB2F1B}" destId="{1F50DFD1-A3A6-4012-9511-441CD2EE9542}" srcOrd="0" destOrd="0" presId="urn:microsoft.com/office/officeart/2005/8/layout/cycle5"/>
    <dgm:cxn modelId="{1F0A643B-B4CE-46CD-A83B-5BBBFC0098B2}" type="presParOf" srcId="{F5580B84-C028-4700-9DD9-42E30BDB2F1B}" destId="{DBE6093A-720B-4D09-8EAF-5902281F32E1}" srcOrd="1" destOrd="0" presId="urn:microsoft.com/office/officeart/2005/8/layout/cycle5"/>
    <dgm:cxn modelId="{A7DEDE8F-266C-440B-BD0B-024679B8BFF0}" type="presParOf" srcId="{F5580B84-C028-4700-9DD9-42E30BDB2F1B}" destId="{565571FB-7567-4B6C-A043-6E2D437D92B1}" srcOrd="2" destOrd="0" presId="urn:microsoft.com/office/officeart/2005/8/layout/cycle5"/>
    <dgm:cxn modelId="{D947BE03-30BE-4C53-9983-DCDBEA653AC4}" type="presParOf" srcId="{F5580B84-C028-4700-9DD9-42E30BDB2F1B}" destId="{A3F0FA3D-2C2E-45C0-B4D1-92C5730513B2}" srcOrd="3" destOrd="0" presId="urn:microsoft.com/office/officeart/2005/8/layout/cycle5"/>
    <dgm:cxn modelId="{DE35346A-29B7-4A6C-9F93-FF1B4DD1F0CC}" type="presParOf" srcId="{F5580B84-C028-4700-9DD9-42E30BDB2F1B}" destId="{43EC0FE6-B955-417D-8757-0698B5345319}" srcOrd="4" destOrd="0" presId="urn:microsoft.com/office/officeart/2005/8/layout/cycle5"/>
    <dgm:cxn modelId="{5156B9B8-DE87-4756-AA5B-126F1609168E}" type="presParOf" srcId="{F5580B84-C028-4700-9DD9-42E30BDB2F1B}" destId="{4D7A3BB2-2DB9-4445-A5EE-6C2BC0361E09}" srcOrd="5" destOrd="0" presId="urn:microsoft.com/office/officeart/2005/8/layout/cycle5"/>
    <dgm:cxn modelId="{4A66F273-BCB0-4F20-9806-3B507A9E0016}" type="presParOf" srcId="{F5580B84-C028-4700-9DD9-42E30BDB2F1B}" destId="{5B8FD74F-B67E-41BE-AB45-3D3661A39AE8}" srcOrd="6" destOrd="0" presId="urn:microsoft.com/office/officeart/2005/8/layout/cycle5"/>
    <dgm:cxn modelId="{8DCD2F8A-D21A-496F-A899-38229D4D1F54}" type="presParOf" srcId="{F5580B84-C028-4700-9DD9-42E30BDB2F1B}" destId="{F04C25F3-F912-4AC3-895F-DC66C02927EC}" srcOrd="7" destOrd="0" presId="urn:microsoft.com/office/officeart/2005/8/layout/cycle5"/>
    <dgm:cxn modelId="{A79545FC-ADF4-425E-A20F-A16E723DD40D}" type="presParOf" srcId="{F5580B84-C028-4700-9DD9-42E30BDB2F1B}" destId="{6097CDA7-DA6A-496F-B3DF-80155DB6C47F}" srcOrd="8" destOrd="0" presId="urn:microsoft.com/office/officeart/2005/8/layout/cycle5"/>
    <dgm:cxn modelId="{C49C4FDB-2FDA-4119-99CD-6CDB6F76F0B3}" type="presParOf" srcId="{F5580B84-C028-4700-9DD9-42E30BDB2F1B}" destId="{4E3730D3-F1A6-4EED-B6D4-B8B84FDC1864}" srcOrd="9" destOrd="0" presId="urn:microsoft.com/office/officeart/2005/8/layout/cycle5"/>
    <dgm:cxn modelId="{D058DC0F-C139-4189-9E5C-996524D7B45C}" type="presParOf" srcId="{F5580B84-C028-4700-9DD9-42E30BDB2F1B}" destId="{C863650C-EFDA-474B-BDD5-1943BAF1099A}" srcOrd="10" destOrd="0" presId="urn:microsoft.com/office/officeart/2005/8/layout/cycle5"/>
    <dgm:cxn modelId="{ED14F815-1D8C-4B14-B259-BD3F0963F77C}" type="presParOf" srcId="{F5580B84-C028-4700-9DD9-42E30BDB2F1B}" destId="{0AC4D5B8-F724-4F5D-8A26-B5FEC3FB6BC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9DBEBB-EF41-4528-96FC-1864766A72B8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es-CL"/>
        </a:p>
      </dgm:t>
    </dgm:pt>
    <dgm:pt modelId="{2D4CD82A-6E9A-464C-9AE2-2353EC46573F}">
      <dgm:prSet phldrT="[Texto]" custT="1"/>
      <dgm:spPr/>
      <dgm:t>
        <a:bodyPr/>
        <a:lstStyle/>
        <a:p>
          <a:r>
            <a:rPr lang="es-MX" sz="2800" dirty="0">
              <a:solidFill>
                <a:schemeClr val="tx1"/>
              </a:solidFill>
            </a:rPr>
            <a:t>Puntos a Considerar</a:t>
          </a:r>
          <a:endParaRPr lang="es-CL" sz="2800" dirty="0">
            <a:solidFill>
              <a:schemeClr val="tx1"/>
            </a:solidFill>
          </a:endParaRPr>
        </a:p>
      </dgm:t>
    </dgm:pt>
    <dgm:pt modelId="{A7E889D7-A5B5-4C95-A5B5-498043002E7E}" type="parTrans" cxnId="{B9DB66AC-C596-4A75-8634-32B4FFDC65E5}">
      <dgm:prSet/>
      <dgm:spPr/>
      <dgm:t>
        <a:bodyPr/>
        <a:lstStyle/>
        <a:p>
          <a:endParaRPr lang="es-CL"/>
        </a:p>
      </dgm:t>
    </dgm:pt>
    <dgm:pt modelId="{1DFB6386-111C-485B-A8BC-69E72396CF50}" type="sibTrans" cxnId="{B9DB66AC-C596-4A75-8634-32B4FFDC65E5}">
      <dgm:prSet/>
      <dgm:spPr/>
      <dgm:t>
        <a:bodyPr/>
        <a:lstStyle/>
        <a:p>
          <a:endParaRPr lang="es-CL"/>
        </a:p>
      </dgm:t>
    </dgm:pt>
    <dgm:pt modelId="{5CF089E6-E44C-4A44-9999-9C5C027C02AD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Proceso de toma de decisiones </a:t>
          </a:r>
          <a:endParaRPr lang="es-CL" sz="2000" dirty="0">
            <a:solidFill>
              <a:schemeClr val="tx1"/>
            </a:solidFill>
          </a:endParaRPr>
        </a:p>
      </dgm:t>
    </dgm:pt>
    <dgm:pt modelId="{A077A2FA-0D2B-45E5-8227-084C5CADB42C}" type="parTrans" cxnId="{71A1715A-5C71-43A3-9080-1C098585916D}">
      <dgm:prSet/>
      <dgm:spPr/>
      <dgm:t>
        <a:bodyPr/>
        <a:lstStyle/>
        <a:p>
          <a:endParaRPr lang="es-CL"/>
        </a:p>
      </dgm:t>
    </dgm:pt>
    <dgm:pt modelId="{76B33DBD-B3D7-4323-A70F-4D2B13A6A11B}" type="sibTrans" cxnId="{71A1715A-5C71-43A3-9080-1C098585916D}">
      <dgm:prSet/>
      <dgm:spPr/>
      <dgm:t>
        <a:bodyPr/>
        <a:lstStyle/>
        <a:p>
          <a:endParaRPr lang="es-CL"/>
        </a:p>
      </dgm:t>
    </dgm:pt>
    <dgm:pt modelId="{2DAA098D-00E7-43A0-A7E9-8C09A4CD0D02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Forma de participación en la gestión</a:t>
          </a:r>
          <a:endParaRPr lang="es-CL" sz="2000" dirty="0">
            <a:solidFill>
              <a:schemeClr val="tx1"/>
            </a:solidFill>
          </a:endParaRPr>
        </a:p>
      </dgm:t>
    </dgm:pt>
    <dgm:pt modelId="{167B8EA9-5898-454A-8334-8C6C3BE841B5}" type="parTrans" cxnId="{9EA90EEA-9344-4A77-9C2B-7C2A106435E0}">
      <dgm:prSet/>
      <dgm:spPr/>
      <dgm:t>
        <a:bodyPr/>
        <a:lstStyle/>
        <a:p>
          <a:endParaRPr lang="es-CL"/>
        </a:p>
      </dgm:t>
    </dgm:pt>
    <dgm:pt modelId="{3D626232-83F8-4B96-9C49-A42C646D71DB}" type="sibTrans" cxnId="{9EA90EEA-9344-4A77-9C2B-7C2A106435E0}">
      <dgm:prSet/>
      <dgm:spPr/>
      <dgm:t>
        <a:bodyPr/>
        <a:lstStyle/>
        <a:p>
          <a:endParaRPr lang="es-CL"/>
        </a:p>
      </dgm:t>
    </dgm:pt>
    <dgm:pt modelId="{47DE49A2-5D66-4CE5-B7F0-AB93D15CC8FF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Autonomía universitaria</a:t>
          </a:r>
          <a:endParaRPr lang="es-CL" sz="2000" dirty="0">
            <a:solidFill>
              <a:schemeClr val="tx1"/>
            </a:solidFill>
          </a:endParaRPr>
        </a:p>
      </dgm:t>
    </dgm:pt>
    <dgm:pt modelId="{0C62DDFC-6C33-4F20-8DB2-9CB48FA28398}" type="parTrans" cxnId="{9FA909CB-8A34-4081-ADB4-15456AF268B6}">
      <dgm:prSet/>
      <dgm:spPr/>
      <dgm:t>
        <a:bodyPr/>
        <a:lstStyle/>
        <a:p>
          <a:endParaRPr lang="es-CL"/>
        </a:p>
      </dgm:t>
    </dgm:pt>
    <dgm:pt modelId="{B8ADFE51-2C8D-4E9F-BBF7-ACE6AE14AFC6}" type="sibTrans" cxnId="{9FA909CB-8A34-4081-ADB4-15456AF268B6}">
      <dgm:prSet/>
      <dgm:spPr/>
      <dgm:t>
        <a:bodyPr/>
        <a:lstStyle/>
        <a:p>
          <a:endParaRPr lang="es-CL"/>
        </a:p>
      </dgm:t>
    </dgm:pt>
    <dgm:pt modelId="{98F8A1E8-7976-4736-B535-C4474C4A2D89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Formación de gestores universitarios</a:t>
          </a:r>
          <a:endParaRPr lang="es-CL" sz="2000" dirty="0">
            <a:solidFill>
              <a:schemeClr val="tx1"/>
            </a:solidFill>
          </a:endParaRPr>
        </a:p>
      </dgm:t>
    </dgm:pt>
    <dgm:pt modelId="{C8F992C3-C513-4C6F-B932-B704B11E9CB2}" type="parTrans" cxnId="{3F54D207-BF6A-4C2C-A139-E34F42ACB8AD}">
      <dgm:prSet/>
      <dgm:spPr/>
      <dgm:t>
        <a:bodyPr/>
        <a:lstStyle/>
        <a:p>
          <a:endParaRPr lang="es-CL"/>
        </a:p>
      </dgm:t>
    </dgm:pt>
    <dgm:pt modelId="{670E8931-9184-4868-8876-C280CD411D18}" type="sibTrans" cxnId="{3F54D207-BF6A-4C2C-A139-E34F42ACB8AD}">
      <dgm:prSet/>
      <dgm:spPr/>
      <dgm:t>
        <a:bodyPr/>
        <a:lstStyle/>
        <a:p>
          <a:endParaRPr lang="es-CL"/>
        </a:p>
      </dgm:t>
    </dgm:pt>
    <dgm:pt modelId="{20DDF548-F073-4D5C-90B0-5DF66DC0CED0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Dimensión política de la universidad</a:t>
          </a:r>
          <a:endParaRPr lang="es-CL" sz="2000" dirty="0">
            <a:solidFill>
              <a:schemeClr val="tx1"/>
            </a:solidFill>
          </a:endParaRPr>
        </a:p>
      </dgm:t>
    </dgm:pt>
    <dgm:pt modelId="{08EA21C5-5E25-45EE-AD31-A5CEB7A58B99}" type="parTrans" cxnId="{C89B672D-B7F8-4D94-8A22-01BB331283AC}">
      <dgm:prSet/>
      <dgm:spPr/>
      <dgm:t>
        <a:bodyPr/>
        <a:lstStyle/>
        <a:p>
          <a:endParaRPr lang="es-CL"/>
        </a:p>
      </dgm:t>
    </dgm:pt>
    <dgm:pt modelId="{6B8C65E2-93CC-47C6-B3DF-0D69B3E7FDA9}" type="sibTrans" cxnId="{C89B672D-B7F8-4D94-8A22-01BB331283AC}">
      <dgm:prSet/>
      <dgm:spPr/>
      <dgm:t>
        <a:bodyPr/>
        <a:lstStyle/>
        <a:p>
          <a:endParaRPr lang="es-CL"/>
        </a:p>
      </dgm:t>
    </dgm:pt>
    <dgm:pt modelId="{1A05AC11-6FAE-4C6B-A930-E0B3DA8CAE25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Desempeño institucional</a:t>
          </a:r>
          <a:endParaRPr lang="es-CL" sz="2000" dirty="0">
            <a:solidFill>
              <a:schemeClr val="tx1"/>
            </a:solidFill>
          </a:endParaRPr>
        </a:p>
      </dgm:t>
    </dgm:pt>
    <dgm:pt modelId="{8981D490-2394-4D67-929D-14DBD364270E}" type="parTrans" cxnId="{1031BC72-47C8-419A-BFBB-C5249F46CA57}">
      <dgm:prSet/>
      <dgm:spPr/>
      <dgm:t>
        <a:bodyPr/>
        <a:lstStyle/>
        <a:p>
          <a:endParaRPr lang="es-CL"/>
        </a:p>
      </dgm:t>
    </dgm:pt>
    <dgm:pt modelId="{FD18CD7F-8087-4769-9551-014183F00107}" type="sibTrans" cxnId="{1031BC72-47C8-419A-BFBB-C5249F46CA57}">
      <dgm:prSet/>
      <dgm:spPr/>
      <dgm:t>
        <a:bodyPr/>
        <a:lstStyle/>
        <a:p>
          <a:endParaRPr lang="es-CL"/>
        </a:p>
      </dgm:t>
    </dgm:pt>
    <dgm:pt modelId="{801DC4C6-BAC4-4B8F-ABC2-A664C7E88106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Diferencia y diversidad</a:t>
          </a:r>
          <a:endParaRPr lang="es-CL" sz="2000" dirty="0">
            <a:solidFill>
              <a:schemeClr val="tx1"/>
            </a:solidFill>
          </a:endParaRPr>
        </a:p>
      </dgm:t>
    </dgm:pt>
    <dgm:pt modelId="{AC6EB335-8234-4E78-AEC8-7B80984F4514}" type="parTrans" cxnId="{85262CA1-F2AF-4E84-86D8-24B305B331CB}">
      <dgm:prSet/>
      <dgm:spPr/>
      <dgm:t>
        <a:bodyPr/>
        <a:lstStyle/>
        <a:p>
          <a:endParaRPr lang="es-CL"/>
        </a:p>
      </dgm:t>
    </dgm:pt>
    <dgm:pt modelId="{15831DB0-67EB-47A8-AE23-600FA58EFCBE}" type="sibTrans" cxnId="{85262CA1-F2AF-4E84-86D8-24B305B331CB}">
      <dgm:prSet/>
      <dgm:spPr/>
      <dgm:t>
        <a:bodyPr/>
        <a:lstStyle/>
        <a:p>
          <a:endParaRPr lang="es-CL"/>
        </a:p>
      </dgm:t>
    </dgm:pt>
    <dgm:pt modelId="{F3C2A0ED-0415-4E08-A694-A32C2DC73FFC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Financiación; perspectiva de largo plazo</a:t>
          </a:r>
          <a:endParaRPr lang="es-CL" sz="2000" dirty="0">
            <a:solidFill>
              <a:schemeClr val="tx1"/>
            </a:solidFill>
          </a:endParaRPr>
        </a:p>
      </dgm:t>
    </dgm:pt>
    <dgm:pt modelId="{AF0B7B00-FC3C-4006-8625-AC5B56133FD4}" type="sibTrans" cxnId="{D461597B-4497-4182-AFCC-B9BCE3E35082}">
      <dgm:prSet/>
      <dgm:spPr/>
      <dgm:t>
        <a:bodyPr/>
        <a:lstStyle/>
        <a:p>
          <a:endParaRPr lang="es-CL"/>
        </a:p>
      </dgm:t>
    </dgm:pt>
    <dgm:pt modelId="{3307860E-654B-46A3-BAD4-B6A2F71C7690}" type="parTrans" cxnId="{D461597B-4497-4182-AFCC-B9BCE3E35082}">
      <dgm:prSet/>
      <dgm:spPr/>
      <dgm:t>
        <a:bodyPr/>
        <a:lstStyle/>
        <a:p>
          <a:endParaRPr lang="es-CL"/>
        </a:p>
      </dgm:t>
    </dgm:pt>
    <dgm:pt modelId="{165573CE-1ADD-4BFF-BEEE-F5C96FF4E027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Control institucional y social</a:t>
          </a:r>
          <a:endParaRPr lang="es-CL" sz="2000" dirty="0">
            <a:solidFill>
              <a:schemeClr val="tx1"/>
            </a:solidFill>
          </a:endParaRPr>
        </a:p>
      </dgm:t>
    </dgm:pt>
    <dgm:pt modelId="{1843584A-03A8-434D-BD40-F817AF41F9C4}" type="sibTrans" cxnId="{352A53DB-9A3A-4E2A-86D1-204E3717ED5B}">
      <dgm:prSet/>
      <dgm:spPr/>
      <dgm:t>
        <a:bodyPr/>
        <a:lstStyle/>
        <a:p>
          <a:endParaRPr lang="es-CL"/>
        </a:p>
      </dgm:t>
    </dgm:pt>
    <dgm:pt modelId="{397757B1-6789-4F45-A8EC-F4A8E2707E20}" type="parTrans" cxnId="{352A53DB-9A3A-4E2A-86D1-204E3717ED5B}">
      <dgm:prSet/>
      <dgm:spPr/>
      <dgm:t>
        <a:bodyPr/>
        <a:lstStyle/>
        <a:p>
          <a:endParaRPr lang="es-CL"/>
        </a:p>
      </dgm:t>
    </dgm:pt>
    <dgm:pt modelId="{573ABBDF-7696-421B-9AA2-8D9D9D853575}">
      <dgm:prSet phldrT="[Texto]" custT="1"/>
      <dgm:spPr/>
      <dgm:t>
        <a:bodyPr/>
        <a:lstStyle/>
        <a:p>
          <a:pPr algn="ctr">
            <a:buFont typeface="Wingdings" panose="05000000000000000000" pitchFamily="2" charset="2"/>
            <a:buChar char="q"/>
          </a:pPr>
          <a:r>
            <a:rPr kumimoji="0" lang="es-MX" sz="2000" b="1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Indicadores cualitativos y cuantitativos</a:t>
          </a:r>
          <a:endParaRPr lang="es-CL" sz="2000" dirty="0">
            <a:solidFill>
              <a:schemeClr val="tx1"/>
            </a:solidFill>
          </a:endParaRPr>
        </a:p>
      </dgm:t>
    </dgm:pt>
    <dgm:pt modelId="{6A9EE4F2-7FAE-43A8-B6A4-7175B8969AC1}" type="parTrans" cxnId="{FCB8DA2A-F58E-42DF-A85A-225873931089}">
      <dgm:prSet/>
      <dgm:spPr/>
      <dgm:t>
        <a:bodyPr/>
        <a:lstStyle/>
        <a:p>
          <a:endParaRPr lang="es-CL"/>
        </a:p>
      </dgm:t>
    </dgm:pt>
    <dgm:pt modelId="{70591C54-6F81-489D-A158-50359EE00609}" type="sibTrans" cxnId="{FCB8DA2A-F58E-42DF-A85A-225873931089}">
      <dgm:prSet/>
      <dgm:spPr/>
      <dgm:t>
        <a:bodyPr/>
        <a:lstStyle/>
        <a:p>
          <a:endParaRPr lang="es-CL"/>
        </a:p>
      </dgm:t>
    </dgm:pt>
    <dgm:pt modelId="{8FD51144-9068-4643-BA1C-77E3F9327B74}" type="pres">
      <dgm:prSet presAssocID="{099DBEBB-EF41-4528-96FC-1864766A72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E481551-1036-46DD-8DFE-05D6D1D01D57}" type="pres">
      <dgm:prSet presAssocID="{2D4CD82A-6E9A-464C-9AE2-2353EC46573F}" presName="root1" presStyleCnt="0"/>
      <dgm:spPr/>
    </dgm:pt>
    <dgm:pt modelId="{08103F5E-B3EC-4356-9672-8F680A5BA6D1}" type="pres">
      <dgm:prSet presAssocID="{2D4CD82A-6E9A-464C-9AE2-2353EC46573F}" presName="LevelOneTextNode" presStyleLbl="node0" presStyleIdx="0" presStyleCnt="1" custScaleY="232947">
        <dgm:presLayoutVars>
          <dgm:chPref val="3"/>
        </dgm:presLayoutVars>
      </dgm:prSet>
      <dgm:spPr/>
    </dgm:pt>
    <dgm:pt modelId="{6AA41A32-6DFF-4A0D-9E1C-4AC843AB0B03}" type="pres">
      <dgm:prSet presAssocID="{2D4CD82A-6E9A-464C-9AE2-2353EC46573F}" presName="level2hierChild" presStyleCnt="0"/>
      <dgm:spPr/>
    </dgm:pt>
    <dgm:pt modelId="{8DAA37D2-F140-4403-9EB5-6DEF0BC4ED6E}" type="pres">
      <dgm:prSet presAssocID="{A077A2FA-0D2B-45E5-8227-084C5CADB42C}" presName="conn2-1" presStyleLbl="parChTrans1D2" presStyleIdx="0" presStyleCnt="10"/>
      <dgm:spPr/>
    </dgm:pt>
    <dgm:pt modelId="{D2F64E44-96DB-4C04-A3AC-3A6BCDD0EB06}" type="pres">
      <dgm:prSet presAssocID="{A077A2FA-0D2B-45E5-8227-084C5CADB42C}" presName="connTx" presStyleLbl="parChTrans1D2" presStyleIdx="0" presStyleCnt="10"/>
      <dgm:spPr/>
    </dgm:pt>
    <dgm:pt modelId="{BAD566E3-D4D8-4AEC-9813-A5856AF3272D}" type="pres">
      <dgm:prSet presAssocID="{5CF089E6-E44C-4A44-9999-9C5C027C02AD}" presName="root2" presStyleCnt="0"/>
      <dgm:spPr/>
    </dgm:pt>
    <dgm:pt modelId="{916AF577-08C2-4621-94A8-C799D6968EEB}" type="pres">
      <dgm:prSet presAssocID="{5CF089E6-E44C-4A44-9999-9C5C027C02AD}" presName="LevelTwoTextNode" presStyleLbl="node2" presStyleIdx="0" presStyleCnt="10" custScaleX="495385">
        <dgm:presLayoutVars>
          <dgm:chPref val="3"/>
        </dgm:presLayoutVars>
      </dgm:prSet>
      <dgm:spPr/>
    </dgm:pt>
    <dgm:pt modelId="{B0C15E89-9E51-4C71-AF01-F618BFB28AF2}" type="pres">
      <dgm:prSet presAssocID="{5CF089E6-E44C-4A44-9999-9C5C027C02AD}" presName="level3hierChild" presStyleCnt="0"/>
      <dgm:spPr/>
    </dgm:pt>
    <dgm:pt modelId="{658BB348-C15B-4A5E-9466-C74A05D1E4B5}" type="pres">
      <dgm:prSet presAssocID="{167B8EA9-5898-454A-8334-8C6C3BE841B5}" presName="conn2-1" presStyleLbl="parChTrans1D2" presStyleIdx="1" presStyleCnt="10"/>
      <dgm:spPr/>
    </dgm:pt>
    <dgm:pt modelId="{1CE05EE4-CD4C-4853-8F5C-B027C26F0780}" type="pres">
      <dgm:prSet presAssocID="{167B8EA9-5898-454A-8334-8C6C3BE841B5}" presName="connTx" presStyleLbl="parChTrans1D2" presStyleIdx="1" presStyleCnt="10"/>
      <dgm:spPr/>
    </dgm:pt>
    <dgm:pt modelId="{FE572D9A-D83B-4E93-9DAA-2B34253691FF}" type="pres">
      <dgm:prSet presAssocID="{2DAA098D-00E7-43A0-A7E9-8C09A4CD0D02}" presName="root2" presStyleCnt="0"/>
      <dgm:spPr/>
    </dgm:pt>
    <dgm:pt modelId="{986B0B6B-66B1-4977-B7A0-04FC96CFBAA8}" type="pres">
      <dgm:prSet presAssocID="{2DAA098D-00E7-43A0-A7E9-8C09A4CD0D02}" presName="LevelTwoTextNode" presStyleLbl="node2" presStyleIdx="1" presStyleCnt="10" custScaleX="495385">
        <dgm:presLayoutVars>
          <dgm:chPref val="3"/>
        </dgm:presLayoutVars>
      </dgm:prSet>
      <dgm:spPr/>
    </dgm:pt>
    <dgm:pt modelId="{82953F09-945B-461D-9805-DF2DFFD2674C}" type="pres">
      <dgm:prSet presAssocID="{2DAA098D-00E7-43A0-A7E9-8C09A4CD0D02}" presName="level3hierChild" presStyleCnt="0"/>
      <dgm:spPr/>
    </dgm:pt>
    <dgm:pt modelId="{EF46B7EE-33E7-4116-AD37-2A861B06DFE0}" type="pres">
      <dgm:prSet presAssocID="{0C62DDFC-6C33-4F20-8DB2-9CB48FA28398}" presName="conn2-1" presStyleLbl="parChTrans1D2" presStyleIdx="2" presStyleCnt="10"/>
      <dgm:spPr/>
    </dgm:pt>
    <dgm:pt modelId="{33919C19-7BD4-4CDA-9867-5C70E5BE05BE}" type="pres">
      <dgm:prSet presAssocID="{0C62DDFC-6C33-4F20-8DB2-9CB48FA28398}" presName="connTx" presStyleLbl="parChTrans1D2" presStyleIdx="2" presStyleCnt="10"/>
      <dgm:spPr/>
    </dgm:pt>
    <dgm:pt modelId="{13DC9226-5078-45A1-BC7B-125E4A4BE890}" type="pres">
      <dgm:prSet presAssocID="{47DE49A2-5D66-4CE5-B7F0-AB93D15CC8FF}" presName="root2" presStyleCnt="0"/>
      <dgm:spPr/>
    </dgm:pt>
    <dgm:pt modelId="{440BE00A-D373-4A3F-9298-B68A89903D92}" type="pres">
      <dgm:prSet presAssocID="{47DE49A2-5D66-4CE5-B7F0-AB93D15CC8FF}" presName="LevelTwoTextNode" presStyleLbl="node2" presStyleIdx="2" presStyleCnt="10" custScaleX="495385">
        <dgm:presLayoutVars>
          <dgm:chPref val="3"/>
        </dgm:presLayoutVars>
      </dgm:prSet>
      <dgm:spPr/>
    </dgm:pt>
    <dgm:pt modelId="{41FF0076-6571-474C-95BD-F6DE48ED2F0F}" type="pres">
      <dgm:prSet presAssocID="{47DE49A2-5D66-4CE5-B7F0-AB93D15CC8FF}" presName="level3hierChild" presStyleCnt="0"/>
      <dgm:spPr/>
    </dgm:pt>
    <dgm:pt modelId="{D02CBA54-923A-4074-980B-0BC05518507C}" type="pres">
      <dgm:prSet presAssocID="{08EA21C5-5E25-45EE-AD31-A5CEB7A58B99}" presName="conn2-1" presStyleLbl="parChTrans1D2" presStyleIdx="3" presStyleCnt="10"/>
      <dgm:spPr/>
    </dgm:pt>
    <dgm:pt modelId="{60224CA0-54AC-478C-9BA6-29FAFB9DABE0}" type="pres">
      <dgm:prSet presAssocID="{08EA21C5-5E25-45EE-AD31-A5CEB7A58B99}" presName="connTx" presStyleLbl="parChTrans1D2" presStyleIdx="3" presStyleCnt="10"/>
      <dgm:spPr/>
    </dgm:pt>
    <dgm:pt modelId="{ABC8FB0C-E56A-4098-84C9-BE664CC60232}" type="pres">
      <dgm:prSet presAssocID="{20DDF548-F073-4D5C-90B0-5DF66DC0CED0}" presName="root2" presStyleCnt="0"/>
      <dgm:spPr/>
    </dgm:pt>
    <dgm:pt modelId="{D7529859-2D6F-4413-AD25-40284C927423}" type="pres">
      <dgm:prSet presAssocID="{20DDF548-F073-4D5C-90B0-5DF66DC0CED0}" presName="LevelTwoTextNode" presStyleLbl="node2" presStyleIdx="3" presStyleCnt="10" custScaleX="495385">
        <dgm:presLayoutVars>
          <dgm:chPref val="3"/>
        </dgm:presLayoutVars>
      </dgm:prSet>
      <dgm:spPr/>
    </dgm:pt>
    <dgm:pt modelId="{DE3594CF-7E46-45F5-BAB8-AE968CE73A23}" type="pres">
      <dgm:prSet presAssocID="{20DDF548-F073-4D5C-90B0-5DF66DC0CED0}" presName="level3hierChild" presStyleCnt="0"/>
      <dgm:spPr/>
    </dgm:pt>
    <dgm:pt modelId="{6D4EA9AD-CDB5-4EA1-9236-E6DB6BC286BA}" type="pres">
      <dgm:prSet presAssocID="{8981D490-2394-4D67-929D-14DBD364270E}" presName="conn2-1" presStyleLbl="parChTrans1D2" presStyleIdx="4" presStyleCnt="10"/>
      <dgm:spPr/>
    </dgm:pt>
    <dgm:pt modelId="{2E8811C0-82BE-44DB-8DA5-380285ACBB86}" type="pres">
      <dgm:prSet presAssocID="{8981D490-2394-4D67-929D-14DBD364270E}" presName="connTx" presStyleLbl="parChTrans1D2" presStyleIdx="4" presStyleCnt="10"/>
      <dgm:spPr/>
    </dgm:pt>
    <dgm:pt modelId="{3147A195-E938-4011-B8BB-3F16BDEC4D46}" type="pres">
      <dgm:prSet presAssocID="{1A05AC11-6FAE-4C6B-A930-E0B3DA8CAE25}" presName="root2" presStyleCnt="0"/>
      <dgm:spPr/>
    </dgm:pt>
    <dgm:pt modelId="{E17251CD-153E-4512-9DA3-0A587263DB32}" type="pres">
      <dgm:prSet presAssocID="{1A05AC11-6FAE-4C6B-A930-E0B3DA8CAE25}" presName="LevelTwoTextNode" presStyleLbl="node2" presStyleIdx="4" presStyleCnt="10" custScaleX="495385">
        <dgm:presLayoutVars>
          <dgm:chPref val="3"/>
        </dgm:presLayoutVars>
      </dgm:prSet>
      <dgm:spPr/>
    </dgm:pt>
    <dgm:pt modelId="{869E1D30-9236-43D5-8F8D-191D2F696A49}" type="pres">
      <dgm:prSet presAssocID="{1A05AC11-6FAE-4C6B-A930-E0B3DA8CAE25}" presName="level3hierChild" presStyleCnt="0"/>
      <dgm:spPr/>
    </dgm:pt>
    <dgm:pt modelId="{A7252FB9-C1C4-4A48-BB0A-A3CCD0CA2EED}" type="pres">
      <dgm:prSet presAssocID="{6A9EE4F2-7FAE-43A8-B6A4-7175B8969AC1}" presName="conn2-1" presStyleLbl="parChTrans1D2" presStyleIdx="5" presStyleCnt="10"/>
      <dgm:spPr/>
    </dgm:pt>
    <dgm:pt modelId="{BB6DF724-2996-4252-948E-6DA629F09DDF}" type="pres">
      <dgm:prSet presAssocID="{6A9EE4F2-7FAE-43A8-B6A4-7175B8969AC1}" presName="connTx" presStyleLbl="parChTrans1D2" presStyleIdx="5" presStyleCnt="10"/>
      <dgm:spPr/>
    </dgm:pt>
    <dgm:pt modelId="{AC792952-465A-4C0D-B135-0BF64711E537}" type="pres">
      <dgm:prSet presAssocID="{573ABBDF-7696-421B-9AA2-8D9D9D853575}" presName="root2" presStyleCnt="0"/>
      <dgm:spPr/>
    </dgm:pt>
    <dgm:pt modelId="{770DC57C-D1C8-4423-81F7-C8AB8E4F36A3}" type="pres">
      <dgm:prSet presAssocID="{573ABBDF-7696-421B-9AA2-8D9D9D853575}" presName="LevelTwoTextNode" presStyleLbl="node2" presStyleIdx="5" presStyleCnt="10" custScaleX="493866" custScaleY="114457">
        <dgm:presLayoutVars>
          <dgm:chPref val="3"/>
        </dgm:presLayoutVars>
      </dgm:prSet>
      <dgm:spPr/>
    </dgm:pt>
    <dgm:pt modelId="{31B97DC5-841D-4E6B-BCF3-6F8A61FA4B70}" type="pres">
      <dgm:prSet presAssocID="{573ABBDF-7696-421B-9AA2-8D9D9D853575}" presName="level3hierChild" presStyleCnt="0"/>
      <dgm:spPr/>
    </dgm:pt>
    <dgm:pt modelId="{4C888438-012B-4B00-85E7-39A2B8936A84}" type="pres">
      <dgm:prSet presAssocID="{397757B1-6789-4F45-A8EC-F4A8E2707E20}" presName="conn2-1" presStyleLbl="parChTrans1D2" presStyleIdx="6" presStyleCnt="10"/>
      <dgm:spPr/>
    </dgm:pt>
    <dgm:pt modelId="{6835FBA3-1E89-413E-88C9-A29D5A98844F}" type="pres">
      <dgm:prSet presAssocID="{397757B1-6789-4F45-A8EC-F4A8E2707E20}" presName="connTx" presStyleLbl="parChTrans1D2" presStyleIdx="6" presStyleCnt="10"/>
      <dgm:spPr/>
    </dgm:pt>
    <dgm:pt modelId="{27E60813-0616-4402-9E3C-C7164B48098B}" type="pres">
      <dgm:prSet presAssocID="{165573CE-1ADD-4BFF-BEEE-F5C96FF4E027}" presName="root2" presStyleCnt="0"/>
      <dgm:spPr/>
    </dgm:pt>
    <dgm:pt modelId="{65E96B42-F7CA-40D2-9CEE-E5897B94AC7D}" type="pres">
      <dgm:prSet presAssocID="{165573CE-1ADD-4BFF-BEEE-F5C96FF4E027}" presName="LevelTwoTextNode" presStyleLbl="node2" presStyleIdx="6" presStyleCnt="10" custScaleX="495385">
        <dgm:presLayoutVars>
          <dgm:chPref val="3"/>
        </dgm:presLayoutVars>
      </dgm:prSet>
      <dgm:spPr/>
    </dgm:pt>
    <dgm:pt modelId="{3528EC15-96C2-4F12-AF8B-DDDF3DEF4B9F}" type="pres">
      <dgm:prSet presAssocID="{165573CE-1ADD-4BFF-BEEE-F5C96FF4E027}" presName="level3hierChild" presStyleCnt="0"/>
      <dgm:spPr/>
    </dgm:pt>
    <dgm:pt modelId="{7A1E1ED4-E1E6-46C6-B44F-31CDFCACDA87}" type="pres">
      <dgm:prSet presAssocID="{3307860E-654B-46A3-BAD4-B6A2F71C7690}" presName="conn2-1" presStyleLbl="parChTrans1D2" presStyleIdx="7" presStyleCnt="10"/>
      <dgm:spPr/>
    </dgm:pt>
    <dgm:pt modelId="{F1208CE5-1C05-4563-B269-32A7549D7B0C}" type="pres">
      <dgm:prSet presAssocID="{3307860E-654B-46A3-BAD4-B6A2F71C7690}" presName="connTx" presStyleLbl="parChTrans1D2" presStyleIdx="7" presStyleCnt="10"/>
      <dgm:spPr/>
    </dgm:pt>
    <dgm:pt modelId="{F1A5CB6A-8AE4-4AC2-BE39-B6703503DB54}" type="pres">
      <dgm:prSet presAssocID="{F3C2A0ED-0415-4E08-A694-A32C2DC73FFC}" presName="root2" presStyleCnt="0"/>
      <dgm:spPr/>
    </dgm:pt>
    <dgm:pt modelId="{8F045347-CB62-4D54-861D-ED757D5697B7}" type="pres">
      <dgm:prSet presAssocID="{F3C2A0ED-0415-4E08-A694-A32C2DC73FFC}" presName="LevelTwoTextNode" presStyleLbl="node2" presStyleIdx="7" presStyleCnt="10" custScaleX="495385">
        <dgm:presLayoutVars>
          <dgm:chPref val="3"/>
        </dgm:presLayoutVars>
      </dgm:prSet>
      <dgm:spPr/>
    </dgm:pt>
    <dgm:pt modelId="{F9B2FADF-C173-4AE7-870D-4694670A2508}" type="pres">
      <dgm:prSet presAssocID="{F3C2A0ED-0415-4E08-A694-A32C2DC73FFC}" presName="level3hierChild" presStyleCnt="0"/>
      <dgm:spPr/>
    </dgm:pt>
    <dgm:pt modelId="{6A27F820-B8AE-450E-B3CE-2A78A65B4A33}" type="pres">
      <dgm:prSet presAssocID="{AC6EB335-8234-4E78-AEC8-7B80984F4514}" presName="conn2-1" presStyleLbl="parChTrans1D2" presStyleIdx="8" presStyleCnt="10"/>
      <dgm:spPr/>
    </dgm:pt>
    <dgm:pt modelId="{615C4D92-9F0A-4C64-BD9A-BBEACC172298}" type="pres">
      <dgm:prSet presAssocID="{AC6EB335-8234-4E78-AEC8-7B80984F4514}" presName="connTx" presStyleLbl="parChTrans1D2" presStyleIdx="8" presStyleCnt="10"/>
      <dgm:spPr/>
    </dgm:pt>
    <dgm:pt modelId="{0A2B643E-FFBD-465C-8D14-7340F976293C}" type="pres">
      <dgm:prSet presAssocID="{801DC4C6-BAC4-4B8F-ABC2-A664C7E88106}" presName="root2" presStyleCnt="0"/>
      <dgm:spPr/>
    </dgm:pt>
    <dgm:pt modelId="{6340C673-1EB9-4247-BA99-BA30A0FB64E6}" type="pres">
      <dgm:prSet presAssocID="{801DC4C6-BAC4-4B8F-ABC2-A664C7E88106}" presName="LevelTwoTextNode" presStyleLbl="node2" presStyleIdx="8" presStyleCnt="10" custScaleX="495385">
        <dgm:presLayoutVars>
          <dgm:chPref val="3"/>
        </dgm:presLayoutVars>
      </dgm:prSet>
      <dgm:spPr/>
    </dgm:pt>
    <dgm:pt modelId="{629B0D45-B544-449A-8D57-8C01BE1188A3}" type="pres">
      <dgm:prSet presAssocID="{801DC4C6-BAC4-4B8F-ABC2-A664C7E88106}" presName="level3hierChild" presStyleCnt="0"/>
      <dgm:spPr/>
    </dgm:pt>
    <dgm:pt modelId="{2279280F-B077-4761-8748-E814CCEE2581}" type="pres">
      <dgm:prSet presAssocID="{C8F992C3-C513-4C6F-B932-B704B11E9CB2}" presName="conn2-1" presStyleLbl="parChTrans1D2" presStyleIdx="9" presStyleCnt="10"/>
      <dgm:spPr/>
    </dgm:pt>
    <dgm:pt modelId="{6A0936C3-139D-4B06-A1B8-1445A5B39C70}" type="pres">
      <dgm:prSet presAssocID="{C8F992C3-C513-4C6F-B932-B704B11E9CB2}" presName="connTx" presStyleLbl="parChTrans1D2" presStyleIdx="9" presStyleCnt="10"/>
      <dgm:spPr/>
    </dgm:pt>
    <dgm:pt modelId="{CD9F90E2-4557-47B7-BAF6-B40CE9E67E0E}" type="pres">
      <dgm:prSet presAssocID="{98F8A1E8-7976-4736-B535-C4474C4A2D89}" presName="root2" presStyleCnt="0"/>
      <dgm:spPr/>
    </dgm:pt>
    <dgm:pt modelId="{CE41D6D8-231C-4F7A-835F-A69509725028}" type="pres">
      <dgm:prSet presAssocID="{98F8A1E8-7976-4736-B535-C4474C4A2D89}" presName="LevelTwoTextNode" presStyleLbl="node2" presStyleIdx="9" presStyleCnt="10" custScaleX="495385">
        <dgm:presLayoutVars>
          <dgm:chPref val="3"/>
        </dgm:presLayoutVars>
      </dgm:prSet>
      <dgm:spPr/>
    </dgm:pt>
    <dgm:pt modelId="{5EB5ED99-F8F4-451C-AE12-8A41296C7EEA}" type="pres">
      <dgm:prSet presAssocID="{98F8A1E8-7976-4736-B535-C4474C4A2D89}" presName="level3hierChild" presStyleCnt="0"/>
      <dgm:spPr/>
    </dgm:pt>
  </dgm:ptLst>
  <dgm:cxnLst>
    <dgm:cxn modelId="{3E730F06-8602-43A6-BDEE-95E4DACBE030}" type="presOf" srcId="{099DBEBB-EF41-4528-96FC-1864766A72B8}" destId="{8FD51144-9068-4643-BA1C-77E3F9327B74}" srcOrd="0" destOrd="0" presId="urn:microsoft.com/office/officeart/2008/layout/HorizontalMultiLevelHierarchy"/>
    <dgm:cxn modelId="{3F54D207-BF6A-4C2C-A139-E34F42ACB8AD}" srcId="{2D4CD82A-6E9A-464C-9AE2-2353EC46573F}" destId="{98F8A1E8-7976-4736-B535-C4474C4A2D89}" srcOrd="9" destOrd="0" parTransId="{C8F992C3-C513-4C6F-B932-B704B11E9CB2}" sibTransId="{670E8931-9184-4868-8876-C280CD411D18}"/>
    <dgm:cxn modelId="{73BA8108-EE30-44DD-B35B-2313E827BC29}" type="presOf" srcId="{6A9EE4F2-7FAE-43A8-B6A4-7175B8969AC1}" destId="{BB6DF724-2996-4252-948E-6DA629F09DDF}" srcOrd="1" destOrd="0" presId="urn:microsoft.com/office/officeart/2008/layout/HorizontalMultiLevelHierarchy"/>
    <dgm:cxn modelId="{AA88150B-DA8B-4C9F-9B78-B1658D2616F3}" type="presOf" srcId="{A077A2FA-0D2B-45E5-8227-084C5CADB42C}" destId="{8DAA37D2-F140-4403-9EB5-6DEF0BC4ED6E}" srcOrd="0" destOrd="0" presId="urn:microsoft.com/office/officeart/2008/layout/HorizontalMultiLevelHierarchy"/>
    <dgm:cxn modelId="{10391A0C-99EB-4C13-B062-58AC125B3169}" type="presOf" srcId="{0C62DDFC-6C33-4F20-8DB2-9CB48FA28398}" destId="{EF46B7EE-33E7-4116-AD37-2A861B06DFE0}" srcOrd="0" destOrd="0" presId="urn:microsoft.com/office/officeart/2008/layout/HorizontalMultiLevelHierarchy"/>
    <dgm:cxn modelId="{1CC2560D-C13D-4B30-B64B-5F8E68DF5705}" type="presOf" srcId="{98F8A1E8-7976-4736-B535-C4474C4A2D89}" destId="{CE41D6D8-231C-4F7A-835F-A69509725028}" srcOrd="0" destOrd="0" presId="urn:microsoft.com/office/officeart/2008/layout/HorizontalMultiLevelHierarchy"/>
    <dgm:cxn modelId="{36D75C1B-8BAA-4639-BDB6-19E7BF2113EB}" type="presOf" srcId="{08EA21C5-5E25-45EE-AD31-A5CEB7A58B99}" destId="{D02CBA54-923A-4074-980B-0BC05518507C}" srcOrd="0" destOrd="0" presId="urn:microsoft.com/office/officeart/2008/layout/HorizontalMultiLevelHierarchy"/>
    <dgm:cxn modelId="{FCB8DA2A-F58E-42DF-A85A-225873931089}" srcId="{2D4CD82A-6E9A-464C-9AE2-2353EC46573F}" destId="{573ABBDF-7696-421B-9AA2-8D9D9D853575}" srcOrd="5" destOrd="0" parTransId="{6A9EE4F2-7FAE-43A8-B6A4-7175B8969AC1}" sibTransId="{70591C54-6F81-489D-A158-50359EE00609}"/>
    <dgm:cxn modelId="{C89B672D-B7F8-4D94-8A22-01BB331283AC}" srcId="{2D4CD82A-6E9A-464C-9AE2-2353EC46573F}" destId="{20DDF548-F073-4D5C-90B0-5DF66DC0CED0}" srcOrd="3" destOrd="0" parTransId="{08EA21C5-5E25-45EE-AD31-A5CEB7A58B99}" sibTransId="{6B8C65E2-93CC-47C6-B3DF-0D69B3E7FDA9}"/>
    <dgm:cxn modelId="{3AB7A85E-771C-46A3-B423-7BBE475AFF2F}" type="presOf" srcId="{397757B1-6789-4F45-A8EC-F4A8E2707E20}" destId="{4C888438-012B-4B00-85E7-39A2B8936A84}" srcOrd="0" destOrd="0" presId="urn:microsoft.com/office/officeart/2008/layout/HorizontalMultiLevelHierarchy"/>
    <dgm:cxn modelId="{CB1BE046-FC39-46E8-8E4E-C73006F9BC44}" type="presOf" srcId="{2D4CD82A-6E9A-464C-9AE2-2353EC46573F}" destId="{08103F5E-B3EC-4356-9672-8F680A5BA6D1}" srcOrd="0" destOrd="0" presId="urn:microsoft.com/office/officeart/2008/layout/HorizontalMultiLevelHierarchy"/>
    <dgm:cxn modelId="{D2934E69-79C6-419C-B862-003AF995BA49}" type="presOf" srcId="{573ABBDF-7696-421B-9AA2-8D9D9D853575}" destId="{770DC57C-D1C8-4423-81F7-C8AB8E4F36A3}" srcOrd="0" destOrd="0" presId="urn:microsoft.com/office/officeart/2008/layout/HorizontalMultiLevelHierarchy"/>
    <dgm:cxn modelId="{2FE6914B-0ACD-4AB5-8247-D8D7FEA6212A}" type="presOf" srcId="{167B8EA9-5898-454A-8334-8C6C3BE841B5}" destId="{658BB348-C15B-4A5E-9466-C74A05D1E4B5}" srcOrd="0" destOrd="0" presId="urn:microsoft.com/office/officeart/2008/layout/HorizontalMultiLevelHierarchy"/>
    <dgm:cxn modelId="{D11E9E6F-7822-4C95-BC3D-6F3C56056F7A}" type="presOf" srcId="{C8F992C3-C513-4C6F-B932-B704B11E9CB2}" destId="{6A0936C3-139D-4B06-A1B8-1445A5B39C70}" srcOrd="1" destOrd="0" presId="urn:microsoft.com/office/officeart/2008/layout/HorizontalMultiLevelHierarchy"/>
    <dgm:cxn modelId="{1031BC72-47C8-419A-BFBB-C5249F46CA57}" srcId="{2D4CD82A-6E9A-464C-9AE2-2353EC46573F}" destId="{1A05AC11-6FAE-4C6B-A930-E0B3DA8CAE25}" srcOrd="4" destOrd="0" parTransId="{8981D490-2394-4D67-929D-14DBD364270E}" sibTransId="{FD18CD7F-8087-4769-9551-014183F00107}"/>
    <dgm:cxn modelId="{14597C76-C492-4DA0-8242-279C9D0111EA}" type="presOf" srcId="{A077A2FA-0D2B-45E5-8227-084C5CADB42C}" destId="{D2F64E44-96DB-4C04-A3AC-3A6BCDD0EB06}" srcOrd="1" destOrd="0" presId="urn:microsoft.com/office/officeart/2008/layout/HorizontalMultiLevelHierarchy"/>
    <dgm:cxn modelId="{71A1715A-5C71-43A3-9080-1C098585916D}" srcId="{2D4CD82A-6E9A-464C-9AE2-2353EC46573F}" destId="{5CF089E6-E44C-4A44-9999-9C5C027C02AD}" srcOrd="0" destOrd="0" parTransId="{A077A2FA-0D2B-45E5-8227-084C5CADB42C}" sibTransId="{76B33DBD-B3D7-4323-A70F-4D2B13A6A11B}"/>
    <dgm:cxn modelId="{D461597B-4497-4182-AFCC-B9BCE3E35082}" srcId="{2D4CD82A-6E9A-464C-9AE2-2353EC46573F}" destId="{F3C2A0ED-0415-4E08-A694-A32C2DC73FFC}" srcOrd="7" destOrd="0" parTransId="{3307860E-654B-46A3-BAD4-B6A2F71C7690}" sibTransId="{AF0B7B00-FC3C-4006-8625-AC5B56133FD4}"/>
    <dgm:cxn modelId="{2F23FC7B-8B28-4766-8153-2866BC8FD606}" type="presOf" srcId="{C8F992C3-C513-4C6F-B932-B704B11E9CB2}" destId="{2279280F-B077-4761-8748-E814CCEE2581}" srcOrd="0" destOrd="0" presId="urn:microsoft.com/office/officeart/2008/layout/HorizontalMultiLevelHierarchy"/>
    <dgm:cxn modelId="{7E471D7D-3412-42DC-9A0E-EE0F2B1E1B5F}" type="presOf" srcId="{08EA21C5-5E25-45EE-AD31-A5CEB7A58B99}" destId="{60224CA0-54AC-478C-9BA6-29FAFB9DABE0}" srcOrd="1" destOrd="0" presId="urn:microsoft.com/office/officeart/2008/layout/HorizontalMultiLevelHierarchy"/>
    <dgm:cxn modelId="{6AF1C786-815F-42E2-BA1C-AC5933A45ACE}" type="presOf" srcId="{AC6EB335-8234-4E78-AEC8-7B80984F4514}" destId="{615C4D92-9F0A-4C64-BD9A-BBEACC172298}" srcOrd="1" destOrd="0" presId="urn:microsoft.com/office/officeart/2008/layout/HorizontalMultiLevelHierarchy"/>
    <dgm:cxn modelId="{85262CA1-F2AF-4E84-86D8-24B305B331CB}" srcId="{2D4CD82A-6E9A-464C-9AE2-2353EC46573F}" destId="{801DC4C6-BAC4-4B8F-ABC2-A664C7E88106}" srcOrd="8" destOrd="0" parTransId="{AC6EB335-8234-4E78-AEC8-7B80984F4514}" sibTransId="{15831DB0-67EB-47A8-AE23-600FA58EFCBE}"/>
    <dgm:cxn modelId="{8BAD83A2-F498-4E90-9C5D-F76906F476D8}" type="presOf" srcId="{47DE49A2-5D66-4CE5-B7F0-AB93D15CC8FF}" destId="{440BE00A-D373-4A3F-9298-B68A89903D92}" srcOrd="0" destOrd="0" presId="urn:microsoft.com/office/officeart/2008/layout/HorizontalMultiLevelHierarchy"/>
    <dgm:cxn modelId="{C75E11A4-FB11-4738-A3CA-E136ED64B019}" type="presOf" srcId="{397757B1-6789-4F45-A8EC-F4A8E2707E20}" destId="{6835FBA3-1E89-413E-88C9-A29D5A98844F}" srcOrd="1" destOrd="0" presId="urn:microsoft.com/office/officeart/2008/layout/HorizontalMultiLevelHierarchy"/>
    <dgm:cxn modelId="{0C9C38A5-25BA-446A-B756-1E7DEF7BD92F}" type="presOf" srcId="{5CF089E6-E44C-4A44-9999-9C5C027C02AD}" destId="{916AF577-08C2-4621-94A8-C799D6968EEB}" srcOrd="0" destOrd="0" presId="urn:microsoft.com/office/officeart/2008/layout/HorizontalMultiLevelHierarchy"/>
    <dgm:cxn modelId="{1124C5A8-6FAF-4938-A1CB-97641FBC392A}" type="presOf" srcId="{AC6EB335-8234-4E78-AEC8-7B80984F4514}" destId="{6A27F820-B8AE-450E-B3CE-2A78A65B4A33}" srcOrd="0" destOrd="0" presId="urn:microsoft.com/office/officeart/2008/layout/HorizontalMultiLevelHierarchy"/>
    <dgm:cxn modelId="{B9DB66AC-C596-4A75-8634-32B4FFDC65E5}" srcId="{099DBEBB-EF41-4528-96FC-1864766A72B8}" destId="{2D4CD82A-6E9A-464C-9AE2-2353EC46573F}" srcOrd="0" destOrd="0" parTransId="{A7E889D7-A5B5-4C95-A5B5-498043002E7E}" sibTransId="{1DFB6386-111C-485B-A8BC-69E72396CF50}"/>
    <dgm:cxn modelId="{50388EAF-0D2A-4A4C-99F3-6C81612F7166}" type="presOf" srcId="{3307860E-654B-46A3-BAD4-B6A2F71C7690}" destId="{F1208CE5-1C05-4563-B269-32A7549D7B0C}" srcOrd="1" destOrd="0" presId="urn:microsoft.com/office/officeart/2008/layout/HorizontalMultiLevelHierarchy"/>
    <dgm:cxn modelId="{D8416CB0-7054-4A6B-8F67-A83DB0AC0659}" type="presOf" srcId="{167B8EA9-5898-454A-8334-8C6C3BE841B5}" destId="{1CE05EE4-CD4C-4853-8F5C-B027C26F0780}" srcOrd="1" destOrd="0" presId="urn:microsoft.com/office/officeart/2008/layout/HorizontalMultiLevelHierarchy"/>
    <dgm:cxn modelId="{825F18B1-FF5A-44EA-8D41-44F909DDF501}" type="presOf" srcId="{0C62DDFC-6C33-4F20-8DB2-9CB48FA28398}" destId="{33919C19-7BD4-4CDA-9867-5C70E5BE05BE}" srcOrd="1" destOrd="0" presId="urn:microsoft.com/office/officeart/2008/layout/HorizontalMultiLevelHierarchy"/>
    <dgm:cxn modelId="{629A86B9-AF60-4226-9275-5DFC68BDF6DC}" type="presOf" srcId="{2DAA098D-00E7-43A0-A7E9-8C09A4CD0D02}" destId="{986B0B6B-66B1-4977-B7A0-04FC96CFBAA8}" srcOrd="0" destOrd="0" presId="urn:microsoft.com/office/officeart/2008/layout/HorizontalMultiLevelHierarchy"/>
    <dgm:cxn modelId="{9FA909CB-8A34-4081-ADB4-15456AF268B6}" srcId="{2D4CD82A-6E9A-464C-9AE2-2353EC46573F}" destId="{47DE49A2-5D66-4CE5-B7F0-AB93D15CC8FF}" srcOrd="2" destOrd="0" parTransId="{0C62DDFC-6C33-4F20-8DB2-9CB48FA28398}" sibTransId="{B8ADFE51-2C8D-4E9F-BBF7-ACE6AE14AFC6}"/>
    <dgm:cxn modelId="{2E8F63D8-57B9-4877-B37C-38424CC56BED}" type="presOf" srcId="{3307860E-654B-46A3-BAD4-B6A2F71C7690}" destId="{7A1E1ED4-E1E6-46C6-B44F-31CDFCACDA87}" srcOrd="0" destOrd="0" presId="urn:microsoft.com/office/officeart/2008/layout/HorizontalMultiLevelHierarchy"/>
    <dgm:cxn modelId="{352A53DB-9A3A-4E2A-86D1-204E3717ED5B}" srcId="{2D4CD82A-6E9A-464C-9AE2-2353EC46573F}" destId="{165573CE-1ADD-4BFF-BEEE-F5C96FF4E027}" srcOrd="6" destOrd="0" parTransId="{397757B1-6789-4F45-A8EC-F4A8E2707E20}" sibTransId="{1843584A-03A8-434D-BD40-F817AF41F9C4}"/>
    <dgm:cxn modelId="{53CC6DE3-20B3-4975-BF84-1C7F10E2BC5F}" type="presOf" srcId="{8981D490-2394-4D67-929D-14DBD364270E}" destId="{2E8811C0-82BE-44DB-8DA5-380285ACBB86}" srcOrd="1" destOrd="0" presId="urn:microsoft.com/office/officeart/2008/layout/HorizontalMultiLevelHierarchy"/>
    <dgm:cxn modelId="{5FFEC7E3-C188-4BF5-82CB-AFC94C242845}" type="presOf" srcId="{1A05AC11-6FAE-4C6B-A930-E0B3DA8CAE25}" destId="{E17251CD-153E-4512-9DA3-0A587263DB32}" srcOrd="0" destOrd="0" presId="urn:microsoft.com/office/officeart/2008/layout/HorizontalMultiLevelHierarchy"/>
    <dgm:cxn modelId="{342DA3E6-B3AC-41B0-91EB-739C930F3410}" type="presOf" srcId="{6A9EE4F2-7FAE-43A8-B6A4-7175B8969AC1}" destId="{A7252FB9-C1C4-4A48-BB0A-A3CCD0CA2EED}" srcOrd="0" destOrd="0" presId="urn:microsoft.com/office/officeart/2008/layout/HorizontalMultiLevelHierarchy"/>
    <dgm:cxn modelId="{E5D7D3E6-55F9-4296-842D-2D73AC527C7A}" type="presOf" srcId="{F3C2A0ED-0415-4E08-A694-A32C2DC73FFC}" destId="{8F045347-CB62-4D54-861D-ED757D5697B7}" srcOrd="0" destOrd="0" presId="urn:microsoft.com/office/officeart/2008/layout/HorizontalMultiLevelHierarchy"/>
    <dgm:cxn modelId="{9EA90EEA-9344-4A77-9C2B-7C2A106435E0}" srcId="{2D4CD82A-6E9A-464C-9AE2-2353EC46573F}" destId="{2DAA098D-00E7-43A0-A7E9-8C09A4CD0D02}" srcOrd="1" destOrd="0" parTransId="{167B8EA9-5898-454A-8334-8C6C3BE841B5}" sibTransId="{3D626232-83F8-4B96-9C49-A42C646D71DB}"/>
    <dgm:cxn modelId="{724210ED-51D6-4A11-93C3-AB90B29D2D0B}" type="presOf" srcId="{165573CE-1ADD-4BFF-BEEE-F5C96FF4E027}" destId="{65E96B42-F7CA-40D2-9CEE-E5897B94AC7D}" srcOrd="0" destOrd="0" presId="urn:microsoft.com/office/officeart/2008/layout/HorizontalMultiLevelHierarchy"/>
    <dgm:cxn modelId="{A91C67F4-64E4-4990-B7CF-2B70863CE430}" type="presOf" srcId="{8981D490-2394-4D67-929D-14DBD364270E}" destId="{6D4EA9AD-CDB5-4EA1-9236-E6DB6BC286BA}" srcOrd="0" destOrd="0" presId="urn:microsoft.com/office/officeart/2008/layout/HorizontalMultiLevelHierarchy"/>
    <dgm:cxn modelId="{F82DB1F4-2B62-4A08-8479-BC44024BC88B}" type="presOf" srcId="{20DDF548-F073-4D5C-90B0-5DF66DC0CED0}" destId="{D7529859-2D6F-4413-AD25-40284C927423}" srcOrd="0" destOrd="0" presId="urn:microsoft.com/office/officeart/2008/layout/HorizontalMultiLevelHierarchy"/>
    <dgm:cxn modelId="{9EE799FA-425E-47C1-9860-7B3F75DD72EA}" type="presOf" srcId="{801DC4C6-BAC4-4B8F-ABC2-A664C7E88106}" destId="{6340C673-1EB9-4247-BA99-BA30A0FB64E6}" srcOrd="0" destOrd="0" presId="urn:microsoft.com/office/officeart/2008/layout/HorizontalMultiLevelHierarchy"/>
    <dgm:cxn modelId="{34172BE1-A18A-4EEF-9EBA-2E531392D231}" type="presParOf" srcId="{8FD51144-9068-4643-BA1C-77E3F9327B74}" destId="{BE481551-1036-46DD-8DFE-05D6D1D01D57}" srcOrd="0" destOrd="0" presId="urn:microsoft.com/office/officeart/2008/layout/HorizontalMultiLevelHierarchy"/>
    <dgm:cxn modelId="{74C7F637-9D19-4DA9-88AF-1441FC57A995}" type="presParOf" srcId="{BE481551-1036-46DD-8DFE-05D6D1D01D57}" destId="{08103F5E-B3EC-4356-9672-8F680A5BA6D1}" srcOrd="0" destOrd="0" presId="urn:microsoft.com/office/officeart/2008/layout/HorizontalMultiLevelHierarchy"/>
    <dgm:cxn modelId="{E8942DF9-C5E9-4AAA-8F6A-B255D3D205A9}" type="presParOf" srcId="{BE481551-1036-46DD-8DFE-05D6D1D01D57}" destId="{6AA41A32-6DFF-4A0D-9E1C-4AC843AB0B03}" srcOrd="1" destOrd="0" presId="urn:microsoft.com/office/officeart/2008/layout/HorizontalMultiLevelHierarchy"/>
    <dgm:cxn modelId="{B1F0C9CE-D87F-497F-AB48-FBEF2CFFC153}" type="presParOf" srcId="{6AA41A32-6DFF-4A0D-9E1C-4AC843AB0B03}" destId="{8DAA37D2-F140-4403-9EB5-6DEF0BC4ED6E}" srcOrd="0" destOrd="0" presId="urn:microsoft.com/office/officeart/2008/layout/HorizontalMultiLevelHierarchy"/>
    <dgm:cxn modelId="{553708F3-4627-4241-AD79-67C85745C584}" type="presParOf" srcId="{8DAA37D2-F140-4403-9EB5-6DEF0BC4ED6E}" destId="{D2F64E44-96DB-4C04-A3AC-3A6BCDD0EB06}" srcOrd="0" destOrd="0" presId="urn:microsoft.com/office/officeart/2008/layout/HorizontalMultiLevelHierarchy"/>
    <dgm:cxn modelId="{7704F130-717A-4193-A738-BC50E39F52FE}" type="presParOf" srcId="{6AA41A32-6DFF-4A0D-9E1C-4AC843AB0B03}" destId="{BAD566E3-D4D8-4AEC-9813-A5856AF3272D}" srcOrd="1" destOrd="0" presId="urn:microsoft.com/office/officeart/2008/layout/HorizontalMultiLevelHierarchy"/>
    <dgm:cxn modelId="{E55DB910-0A8A-49CD-B897-3B7F89509676}" type="presParOf" srcId="{BAD566E3-D4D8-4AEC-9813-A5856AF3272D}" destId="{916AF577-08C2-4621-94A8-C799D6968EEB}" srcOrd="0" destOrd="0" presId="urn:microsoft.com/office/officeart/2008/layout/HorizontalMultiLevelHierarchy"/>
    <dgm:cxn modelId="{995BE983-C5E0-4310-84D1-1886ED9DD4C3}" type="presParOf" srcId="{BAD566E3-D4D8-4AEC-9813-A5856AF3272D}" destId="{B0C15E89-9E51-4C71-AF01-F618BFB28AF2}" srcOrd="1" destOrd="0" presId="urn:microsoft.com/office/officeart/2008/layout/HorizontalMultiLevelHierarchy"/>
    <dgm:cxn modelId="{C88FDACC-AF9F-4F27-9A1C-787E5D2B9AD8}" type="presParOf" srcId="{6AA41A32-6DFF-4A0D-9E1C-4AC843AB0B03}" destId="{658BB348-C15B-4A5E-9466-C74A05D1E4B5}" srcOrd="2" destOrd="0" presId="urn:microsoft.com/office/officeart/2008/layout/HorizontalMultiLevelHierarchy"/>
    <dgm:cxn modelId="{04956DAD-8437-4F60-9B7A-2A92E3AAA24A}" type="presParOf" srcId="{658BB348-C15B-4A5E-9466-C74A05D1E4B5}" destId="{1CE05EE4-CD4C-4853-8F5C-B027C26F0780}" srcOrd="0" destOrd="0" presId="urn:microsoft.com/office/officeart/2008/layout/HorizontalMultiLevelHierarchy"/>
    <dgm:cxn modelId="{AC5A810E-9F6B-4805-84D0-2961C3E9E3B8}" type="presParOf" srcId="{6AA41A32-6DFF-4A0D-9E1C-4AC843AB0B03}" destId="{FE572D9A-D83B-4E93-9DAA-2B34253691FF}" srcOrd="3" destOrd="0" presId="urn:microsoft.com/office/officeart/2008/layout/HorizontalMultiLevelHierarchy"/>
    <dgm:cxn modelId="{140BD0EB-E177-44BD-8404-876AFC683991}" type="presParOf" srcId="{FE572D9A-D83B-4E93-9DAA-2B34253691FF}" destId="{986B0B6B-66B1-4977-B7A0-04FC96CFBAA8}" srcOrd="0" destOrd="0" presId="urn:microsoft.com/office/officeart/2008/layout/HorizontalMultiLevelHierarchy"/>
    <dgm:cxn modelId="{40EAA08F-A961-4229-907E-C5BE7816C0A6}" type="presParOf" srcId="{FE572D9A-D83B-4E93-9DAA-2B34253691FF}" destId="{82953F09-945B-461D-9805-DF2DFFD2674C}" srcOrd="1" destOrd="0" presId="urn:microsoft.com/office/officeart/2008/layout/HorizontalMultiLevelHierarchy"/>
    <dgm:cxn modelId="{00643E38-5465-4D69-AA1E-5B945B49A8D5}" type="presParOf" srcId="{6AA41A32-6DFF-4A0D-9E1C-4AC843AB0B03}" destId="{EF46B7EE-33E7-4116-AD37-2A861B06DFE0}" srcOrd="4" destOrd="0" presId="urn:microsoft.com/office/officeart/2008/layout/HorizontalMultiLevelHierarchy"/>
    <dgm:cxn modelId="{AD6271DB-CE93-4078-B9FC-B7DFD35B9E3E}" type="presParOf" srcId="{EF46B7EE-33E7-4116-AD37-2A861B06DFE0}" destId="{33919C19-7BD4-4CDA-9867-5C70E5BE05BE}" srcOrd="0" destOrd="0" presId="urn:microsoft.com/office/officeart/2008/layout/HorizontalMultiLevelHierarchy"/>
    <dgm:cxn modelId="{4E974FC8-8ECA-46F7-933F-2293EBA8251A}" type="presParOf" srcId="{6AA41A32-6DFF-4A0D-9E1C-4AC843AB0B03}" destId="{13DC9226-5078-45A1-BC7B-125E4A4BE890}" srcOrd="5" destOrd="0" presId="urn:microsoft.com/office/officeart/2008/layout/HorizontalMultiLevelHierarchy"/>
    <dgm:cxn modelId="{FCE1F7E5-D5D6-480F-83C0-F513F08AF697}" type="presParOf" srcId="{13DC9226-5078-45A1-BC7B-125E4A4BE890}" destId="{440BE00A-D373-4A3F-9298-B68A89903D92}" srcOrd="0" destOrd="0" presId="urn:microsoft.com/office/officeart/2008/layout/HorizontalMultiLevelHierarchy"/>
    <dgm:cxn modelId="{B710F367-D344-41FB-B039-C8E04C92C2DB}" type="presParOf" srcId="{13DC9226-5078-45A1-BC7B-125E4A4BE890}" destId="{41FF0076-6571-474C-95BD-F6DE48ED2F0F}" srcOrd="1" destOrd="0" presId="urn:microsoft.com/office/officeart/2008/layout/HorizontalMultiLevelHierarchy"/>
    <dgm:cxn modelId="{5AE5F159-B5E1-43CD-AAE1-A1A074615641}" type="presParOf" srcId="{6AA41A32-6DFF-4A0D-9E1C-4AC843AB0B03}" destId="{D02CBA54-923A-4074-980B-0BC05518507C}" srcOrd="6" destOrd="0" presId="urn:microsoft.com/office/officeart/2008/layout/HorizontalMultiLevelHierarchy"/>
    <dgm:cxn modelId="{08A3FB7B-A7F0-4D18-8671-48B0578A2288}" type="presParOf" srcId="{D02CBA54-923A-4074-980B-0BC05518507C}" destId="{60224CA0-54AC-478C-9BA6-29FAFB9DABE0}" srcOrd="0" destOrd="0" presId="urn:microsoft.com/office/officeart/2008/layout/HorizontalMultiLevelHierarchy"/>
    <dgm:cxn modelId="{8B049DEA-565D-4A44-93AE-60097FD696A4}" type="presParOf" srcId="{6AA41A32-6DFF-4A0D-9E1C-4AC843AB0B03}" destId="{ABC8FB0C-E56A-4098-84C9-BE664CC60232}" srcOrd="7" destOrd="0" presId="urn:microsoft.com/office/officeart/2008/layout/HorizontalMultiLevelHierarchy"/>
    <dgm:cxn modelId="{3BBEE616-DA57-4B4A-A8D4-F96F86D913A6}" type="presParOf" srcId="{ABC8FB0C-E56A-4098-84C9-BE664CC60232}" destId="{D7529859-2D6F-4413-AD25-40284C927423}" srcOrd="0" destOrd="0" presId="urn:microsoft.com/office/officeart/2008/layout/HorizontalMultiLevelHierarchy"/>
    <dgm:cxn modelId="{2D2EB856-43B9-450E-8C5B-1E93825A2D27}" type="presParOf" srcId="{ABC8FB0C-E56A-4098-84C9-BE664CC60232}" destId="{DE3594CF-7E46-45F5-BAB8-AE968CE73A23}" srcOrd="1" destOrd="0" presId="urn:microsoft.com/office/officeart/2008/layout/HorizontalMultiLevelHierarchy"/>
    <dgm:cxn modelId="{DF3E75B7-4E51-4949-84B7-3FF673A00F14}" type="presParOf" srcId="{6AA41A32-6DFF-4A0D-9E1C-4AC843AB0B03}" destId="{6D4EA9AD-CDB5-4EA1-9236-E6DB6BC286BA}" srcOrd="8" destOrd="0" presId="urn:microsoft.com/office/officeart/2008/layout/HorizontalMultiLevelHierarchy"/>
    <dgm:cxn modelId="{845363C2-14B2-42A5-A81D-26202844FD5D}" type="presParOf" srcId="{6D4EA9AD-CDB5-4EA1-9236-E6DB6BC286BA}" destId="{2E8811C0-82BE-44DB-8DA5-380285ACBB86}" srcOrd="0" destOrd="0" presId="urn:microsoft.com/office/officeart/2008/layout/HorizontalMultiLevelHierarchy"/>
    <dgm:cxn modelId="{E352681D-3B1D-49A8-87E9-3C0484468960}" type="presParOf" srcId="{6AA41A32-6DFF-4A0D-9E1C-4AC843AB0B03}" destId="{3147A195-E938-4011-B8BB-3F16BDEC4D46}" srcOrd="9" destOrd="0" presId="urn:microsoft.com/office/officeart/2008/layout/HorizontalMultiLevelHierarchy"/>
    <dgm:cxn modelId="{96BF1243-E5A4-40A8-A232-6FD378D8E6F0}" type="presParOf" srcId="{3147A195-E938-4011-B8BB-3F16BDEC4D46}" destId="{E17251CD-153E-4512-9DA3-0A587263DB32}" srcOrd="0" destOrd="0" presId="urn:microsoft.com/office/officeart/2008/layout/HorizontalMultiLevelHierarchy"/>
    <dgm:cxn modelId="{2FB825FA-73CD-439E-AF9C-4D5DBF25D847}" type="presParOf" srcId="{3147A195-E938-4011-B8BB-3F16BDEC4D46}" destId="{869E1D30-9236-43D5-8F8D-191D2F696A49}" srcOrd="1" destOrd="0" presId="urn:microsoft.com/office/officeart/2008/layout/HorizontalMultiLevelHierarchy"/>
    <dgm:cxn modelId="{B94167AD-C6D9-492D-8544-2301F04F346C}" type="presParOf" srcId="{6AA41A32-6DFF-4A0D-9E1C-4AC843AB0B03}" destId="{A7252FB9-C1C4-4A48-BB0A-A3CCD0CA2EED}" srcOrd="10" destOrd="0" presId="urn:microsoft.com/office/officeart/2008/layout/HorizontalMultiLevelHierarchy"/>
    <dgm:cxn modelId="{7BBE1883-0FF4-4456-8FA0-FD5E66EF0001}" type="presParOf" srcId="{A7252FB9-C1C4-4A48-BB0A-A3CCD0CA2EED}" destId="{BB6DF724-2996-4252-948E-6DA629F09DDF}" srcOrd="0" destOrd="0" presId="urn:microsoft.com/office/officeart/2008/layout/HorizontalMultiLevelHierarchy"/>
    <dgm:cxn modelId="{0FC6F640-E510-4C56-A9A4-40E033EC66BF}" type="presParOf" srcId="{6AA41A32-6DFF-4A0D-9E1C-4AC843AB0B03}" destId="{AC792952-465A-4C0D-B135-0BF64711E537}" srcOrd="11" destOrd="0" presId="urn:microsoft.com/office/officeart/2008/layout/HorizontalMultiLevelHierarchy"/>
    <dgm:cxn modelId="{619FC44D-8441-4327-9E09-F1108BC7D22B}" type="presParOf" srcId="{AC792952-465A-4C0D-B135-0BF64711E537}" destId="{770DC57C-D1C8-4423-81F7-C8AB8E4F36A3}" srcOrd="0" destOrd="0" presId="urn:microsoft.com/office/officeart/2008/layout/HorizontalMultiLevelHierarchy"/>
    <dgm:cxn modelId="{50ED9517-A522-4B21-AABC-20557A6C94DA}" type="presParOf" srcId="{AC792952-465A-4C0D-B135-0BF64711E537}" destId="{31B97DC5-841D-4E6B-BCF3-6F8A61FA4B70}" srcOrd="1" destOrd="0" presId="urn:microsoft.com/office/officeart/2008/layout/HorizontalMultiLevelHierarchy"/>
    <dgm:cxn modelId="{A2E4165C-D3D0-4026-8C1B-B35998F78BDB}" type="presParOf" srcId="{6AA41A32-6DFF-4A0D-9E1C-4AC843AB0B03}" destId="{4C888438-012B-4B00-85E7-39A2B8936A84}" srcOrd="12" destOrd="0" presId="urn:microsoft.com/office/officeart/2008/layout/HorizontalMultiLevelHierarchy"/>
    <dgm:cxn modelId="{A5110CEA-0260-4057-AAF7-82B4E0107CD1}" type="presParOf" srcId="{4C888438-012B-4B00-85E7-39A2B8936A84}" destId="{6835FBA3-1E89-413E-88C9-A29D5A98844F}" srcOrd="0" destOrd="0" presId="urn:microsoft.com/office/officeart/2008/layout/HorizontalMultiLevelHierarchy"/>
    <dgm:cxn modelId="{6A4A9026-80B1-4A9C-B820-C7A7D094DC85}" type="presParOf" srcId="{6AA41A32-6DFF-4A0D-9E1C-4AC843AB0B03}" destId="{27E60813-0616-4402-9E3C-C7164B48098B}" srcOrd="13" destOrd="0" presId="urn:microsoft.com/office/officeart/2008/layout/HorizontalMultiLevelHierarchy"/>
    <dgm:cxn modelId="{764E9B1E-9EA3-4473-8AB1-7C519D2400D0}" type="presParOf" srcId="{27E60813-0616-4402-9E3C-C7164B48098B}" destId="{65E96B42-F7CA-40D2-9CEE-E5897B94AC7D}" srcOrd="0" destOrd="0" presId="urn:microsoft.com/office/officeart/2008/layout/HorizontalMultiLevelHierarchy"/>
    <dgm:cxn modelId="{ECB481DF-D10E-4171-9785-2C0FC1224E05}" type="presParOf" srcId="{27E60813-0616-4402-9E3C-C7164B48098B}" destId="{3528EC15-96C2-4F12-AF8B-DDDF3DEF4B9F}" srcOrd="1" destOrd="0" presId="urn:microsoft.com/office/officeart/2008/layout/HorizontalMultiLevelHierarchy"/>
    <dgm:cxn modelId="{3B83A51F-483F-40B8-A9C2-604541280586}" type="presParOf" srcId="{6AA41A32-6DFF-4A0D-9E1C-4AC843AB0B03}" destId="{7A1E1ED4-E1E6-46C6-B44F-31CDFCACDA87}" srcOrd="14" destOrd="0" presId="urn:microsoft.com/office/officeart/2008/layout/HorizontalMultiLevelHierarchy"/>
    <dgm:cxn modelId="{4846C961-8935-4437-8937-14E7272F7E81}" type="presParOf" srcId="{7A1E1ED4-E1E6-46C6-B44F-31CDFCACDA87}" destId="{F1208CE5-1C05-4563-B269-32A7549D7B0C}" srcOrd="0" destOrd="0" presId="urn:microsoft.com/office/officeart/2008/layout/HorizontalMultiLevelHierarchy"/>
    <dgm:cxn modelId="{05D4E12E-282A-46F3-82F0-AE6B8734D3DC}" type="presParOf" srcId="{6AA41A32-6DFF-4A0D-9E1C-4AC843AB0B03}" destId="{F1A5CB6A-8AE4-4AC2-BE39-B6703503DB54}" srcOrd="15" destOrd="0" presId="urn:microsoft.com/office/officeart/2008/layout/HorizontalMultiLevelHierarchy"/>
    <dgm:cxn modelId="{1D2891D3-BD6E-489B-B595-7F7EED6D9793}" type="presParOf" srcId="{F1A5CB6A-8AE4-4AC2-BE39-B6703503DB54}" destId="{8F045347-CB62-4D54-861D-ED757D5697B7}" srcOrd="0" destOrd="0" presId="urn:microsoft.com/office/officeart/2008/layout/HorizontalMultiLevelHierarchy"/>
    <dgm:cxn modelId="{4B4E1E7E-AAE5-475F-9052-4ACBEBCABE84}" type="presParOf" srcId="{F1A5CB6A-8AE4-4AC2-BE39-B6703503DB54}" destId="{F9B2FADF-C173-4AE7-870D-4694670A2508}" srcOrd="1" destOrd="0" presId="urn:microsoft.com/office/officeart/2008/layout/HorizontalMultiLevelHierarchy"/>
    <dgm:cxn modelId="{EC550A60-CEF3-4619-AF1F-97E95DF38F66}" type="presParOf" srcId="{6AA41A32-6DFF-4A0D-9E1C-4AC843AB0B03}" destId="{6A27F820-B8AE-450E-B3CE-2A78A65B4A33}" srcOrd="16" destOrd="0" presId="urn:microsoft.com/office/officeart/2008/layout/HorizontalMultiLevelHierarchy"/>
    <dgm:cxn modelId="{263F09B0-7A3F-4F77-A713-07D4ADD5A92B}" type="presParOf" srcId="{6A27F820-B8AE-450E-B3CE-2A78A65B4A33}" destId="{615C4D92-9F0A-4C64-BD9A-BBEACC172298}" srcOrd="0" destOrd="0" presId="urn:microsoft.com/office/officeart/2008/layout/HorizontalMultiLevelHierarchy"/>
    <dgm:cxn modelId="{9254FF45-BD48-47F3-BAF3-C9A27D51A1A4}" type="presParOf" srcId="{6AA41A32-6DFF-4A0D-9E1C-4AC843AB0B03}" destId="{0A2B643E-FFBD-465C-8D14-7340F976293C}" srcOrd="17" destOrd="0" presId="urn:microsoft.com/office/officeart/2008/layout/HorizontalMultiLevelHierarchy"/>
    <dgm:cxn modelId="{95C8D07E-12D5-4252-9E28-47B1A3C50326}" type="presParOf" srcId="{0A2B643E-FFBD-465C-8D14-7340F976293C}" destId="{6340C673-1EB9-4247-BA99-BA30A0FB64E6}" srcOrd="0" destOrd="0" presId="urn:microsoft.com/office/officeart/2008/layout/HorizontalMultiLevelHierarchy"/>
    <dgm:cxn modelId="{FEBAB985-5138-4F26-9F10-F0B3F2E3906F}" type="presParOf" srcId="{0A2B643E-FFBD-465C-8D14-7340F976293C}" destId="{629B0D45-B544-449A-8D57-8C01BE1188A3}" srcOrd="1" destOrd="0" presId="urn:microsoft.com/office/officeart/2008/layout/HorizontalMultiLevelHierarchy"/>
    <dgm:cxn modelId="{2D0FE25D-F7BD-4C6C-BB5B-89C8983B1D30}" type="presParOf" srcId="{6AA41A32-6DFF-4A0D-9E1C-4AC843AB0B03}" destId="{2279280F-B077-4761-8748-E814CCEE2581}" srcOrd="18" destOrd="0" presId="urn:microsoft.com/office/officeart/2008/layout/HorizontalMultiLevelHierarchy"/>
    <dgm:cxn modelId="{A57C815D-CAB6-4D7D-9E13-09F8A0A2AE12}" type="presParOf" srcId="{2279280F-B077-4761-8748-E814CCEE2581}" destId="{6A0936C3-139D-4B06-A1B8-1445A5B39C70}" srcOrd="0" destOrd="0" presId="urn:microsoft.com/office/officeart/2008/layout/HorizontalMultiLevelHierarchy"/>
    <dgm:cxn modelId="{0688B2CF-76D9-4F90-92AB-319647551BD7}" type="presParOf" srcId="{6AA41A32-6DFF-4A0D-9E1C-4AC843AB0B03}" destId="{CD9F90E2-4557-47B7-BAF6-B40CE9E67E0E}" srcOrd="19" destOrd="0" presId="urn:microsoft.com/office/officeart/2008/layout/HorizontalMultiLevelHierarchy"/>
    <dgm:cxn modelId="{3EF6BDE6-153B-4A7B-B469-7A2E7278AF89}" type="presParOf" srcId="{CD9F90E2-4557-47B7-BAF6-B40CE9E67E0E}" destId="{CE41D6D8-231C-4F7A-835F-A69509725028}" srcOrd="0" destOrd="0" presId="urn:microsoft.com/office/officeart/2008/layout/HorizontalMultiLevelHierarchy"/>
    <dgm:cxn modelId="{CC6E911C-7C77-4AC1-9F93-0385D61775BB}" type="presParOf" srcId="{CD9F90E2-4557-47B7-BAF6-B40CE9E67E0E}" destId="{5EB5ED99-F8F4-451C-AE12-8A41296C7EE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A93C8A-315F-4743-AD6E-308BDC5DA61E}" type="doc">
      <dgm:prSet loTypeId="urn:microsoft.com/office/officeart/2005/8/layout/process5" loCatId="process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5F60B294-5D34-482B-9A03-46E1FCF6A882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Formas de elección de las autoridades</a:t>
          </a:r>
        </a:p>
      </dgm:t>
    </dgm:pt>
    <dgm:pt modelId="{04388B29-EE94-49A9-9801-38C930B6B9C6}" type="parTrans" cxnId="{D24F31C2-C663-40BB-8489-334F2F37243B}">
      <dgm:prSet/>
      <dgm:spPr/>
      <dgm:t>
        <a:bodyPr/>
        <a:lstStyle/>
        <a:p>
          <a:endParaRPr lang="es-419"/>
        </a:p>
      </dgm:t>
    </dgm:pt>
    <dgm:pt modelId="{20EE7E7E-DF12-4BFD-9EAC-28C9D0E2DB6F}" type="sibTrans" cxnId="{D24F31C2-C663-40BB-8489-334F2F37243B}">
      <dgm:prSet/>
      <dgm:spPr/>
      <dgm:t>
        <a:bodyPr/>
        <a:lstStyle/>
        <a:p>
          <a:endParaRPr lang="es-419"/>
        </a:p>
      </dgm:t>
    </dgm:pt>
    <dgm:pt modelId="{4BBA16BB-46C3-44C2-A669-455F4E2824DE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Participación estudiantil</a:t>
          </a:r>
        </a:p>
      </dgm:t>
    </dgm:pt>
    <dgm:pt modelId="{7BAC6E7F-AB47-4079-8AF3-9ADDF18399B4}" type="parTrans" cxnId="{CC080DA7-1A22-4826-BEBC-70EB32789DFE}">
      <dgm:prSet/>
      <dgm:spPr/>
      <dgm:t>
        <a:bodyPr/>
        <a:lstStyle/>
        <a:p>
          <a:endParaRPr lang="es-419"/>
        </a:p>
      </dgm:t>
    </dgm:pt>
    <dgm:pt modelId="{F59E2998-4C61-45D7-AB92-68AA8185C2C2}" type="sibTrans" cxnId="{CC080DA7-1A22-4826-BEBC-70EB32789DFE}">
      <dgm:prSet/>
      <dgm:spPr/>
      <dgm:t>
        <a:bodyPr/>
        <a:lstStyle/>
        <a:p>
          <a:endParaRPr lang="es-419"/>
        </a:p>
      </dgm:t>
    </dgm:pt>
    <dgm:pt modelId="{FC202A86-8DAE-4346-A8A8-DFDE1C6D630E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Desempeño universitario</a:t>
          </a:r>
        </a:p>
      </dgm:t>
    </dgm:pt>
    <dgm:pt modelId="{3324F639-0B44-4FCA-83D2-DC7ABBE15449}" type="parTrans" cxnId="{E243FD03-8B4A-487F-B600-24CA91D14E2F}">
      <dgm:prSet/>
      <dgm:spPr/>
      <dgm:t>
        <a:bodyPr/>
        <a:lstStyle/>
        <a:p>
          <a:endParaRPr lang="es-419"/>
        </a:p>
      </dgm:t>
    </dgm:pt>
    <dgm:pt modelId="{8D2325EB-84F6-4347-AF40-AE541F96FCBC}" type="sibTrans" cxnId="{E243FD03-8B4A-487F-B600-24CA91D14E2F}">
      <dgm:prSet/>
      <dgm:spPr/>
      <dgm:t>
        <a:bodyPr/>
        <a:lstStyle/>
        <a:p>
          <a:endParaRPr lang="es-419"/>
        </a:p>
      </dgm:t>
    </dgm:pt>
    <dgm:pt modelId="{588A9FE5-1736-4CCB-B661-4FE15CE6AB0C}">
      <dgm:prSet phldrT="[Texto]" custT="1"/>
      <dgm:spPr/>
      <dgm:t>
        <a:bodyPr/>
        <a:lstStyle/>
        <a:p>
          <a:r>
            <a:rPr lang="es-419" sz="2800" b="1" dirty="0">
              <a:solidFill>
                <a:schemeClr val="tx1"/>
              </a:solidFill>
            </a:rPr>
            <a:t>Otros</a:t>
          </a:r>
        </a:p>
      </dgm:t>
    </dgm:pt>
    <dgm:pt modelId="{7248A377-B5E2-45E9-AF46-AD09849A635F}" type="parTrans" cxnId="{26A080AA-9EE4-4CE3-ADE9-4738DC53B679}">
      <dgm:prSet/>
      <dgm:spPr/>
      <dgm:t>
        <a:bodyPr/>
        <a:lstStyle/>
        <a:p>
          <a:endParaRPr lang="es-ES"/>
        </a:p>
      </dgm:t>
    </dgm:pt>
    <dgm:pt modelId="{B686B2A2-56D8-4710-AD60-70EC3D1709C8}" type="sibTrans" cxnId="{26A080AA-9EE4-4CE3-ADE9-4738DC53B679}">
      <dgm:prSet/>
      <dgm:spPr/>
      <dgm:t>
        <a:bodyPr/>
        <a:lstStyle/>
        <a:p>
          <a:endParaRPr lang="es-ES"/>
        </a:p>
      </dgm:t>
    </dgm:pt>
    <dgm:pt modelId="{391B9127-B331-4FA1-969F-E40C12A1D08D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Modelos de gobierno universitario</a:t>
          </a:r>
        </a:p>
      </dgm:t>
    </dgm:pt>
    <dgm:pt modelId="{723E9B28-1AF6-4FB9-AE6E-7AE028513D63}" type="parTrans" cxnId="{7AF7678F-307E-4B78-AE5C-2BE850C87F05}">
      <dgm:prSet/>
      <dgm:spPr/>
      <dgm:t>
        <a:bodyPr/>
        <a:lstStyle/>
        <a:p>
          <a:endParaRPr lang="es-ES"/>
        </a:p>
      </dgm:t>
    </dgm:pt>
    <dgm:pt modelId="{2678E5D3-AAA7-4029-A9EF-A6A8AEED2F9E}" type="sibTrans" cxnId="{7AF7678F-307E-4B78-AE5C-2BE850C87F05}">
      <dgm:prSet/>
      <dgm:spPr/>
      <dgm:t>
        <a:bodyPr/>
        <a:lstStyle/>
        <a:p>
          <a:endParaRPr lang="es-ES"/>
        </a:p>
      </dgm:t>
    </dgm:pt>
    <dgm:pt modelId="{9F961400-93CD-4722-84C0-4A793CEA076B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Capitalismo académico</a:t>
          </a:r>
        </a:p>
      </dgm:t>
    </dgm:pt>
    <dgm:pt modelId="{E33A38E2-8F2A-48B2-8BB7-1CB5927D982F}" type="parTrans" cxnId="{C1293404-925C-4E93-B039-B6A735144AD6}">
      <dgm:prSet/>
      <dgm:spPr/>
      <dgm:t>
        <a:bodyPr/>
        <a:lstStyle/>
        <a:p>
          <a:endParaRPr lang="es-ES"/>
        </a:p>
      </dgm:t>
    </dgm:pt>
    <dgm:pt modelId="{5788C500-3534-4563-8309-4EEE38C04C90}" type="sibTrans" cxnId="{C1293404-925C-4E93-B039-B6A735144AD6}">
      <dgm:prSet/>
      <dgm:spPr/>
      <dgm:t>
        <a:bodyPr/>
        <a:lstStyle/>
        <a:p>
          <a:endParaRPr lang="es-ES"/>
        </a:p>
      </dgm:t>
    </dgm:pt>
    <dgm:pt modelId="{94AF4569-A8F6-4F40-A5BF-AB116EE3E5AA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Divulgación de la información</a:t>
          </a:r>
        </a:p>
      </dgm:t>
    </dgm:pt>
    <dgm:pt modelId="{BC5CE9D0-5825-410C-87F0-3EF7681F34C8}" type="parTrans" cxnId="{7C9DDBBC-6B33-44A3-9367-A8731C8DC861}">
      <dgm:prSet/>
      <dgm:spPr/>
      <dgm:t>
        <a:bodyPr/>
        <a:lstStyle/>
        <a:p>
          <a:endParaRPr lang="es-ES"/>
        </a:p>
      </dgm:t>
    </dgm:pt>
    <dgm:pt modelId="{3FAED1D3-C756-4022-AC42-73439B7BB147}" type="sibTrans" cxnId="{7C9DDBBC-6B33-44A3-9367-A8731C8DC861}">
      <dgm:prSet/>
      <dgm:spPr/>
      <dgm:t>
        <a:bodyPr/>
        <a:lstStyle/>
        <a:p>
          <a:endParaRPr lang="es-ES"/>
        </a:p>
      </dgm:t>
    </dgm:pt>
    <dgm:pt modelId="{F4403F35-2245-4DF3-9D24-4759F16AAD40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Liderazgo universitario</a:t>
          </a:r>
        </a:p>
      </dgm:t>
    </dgm:pt>
    <dgm:pt modelId="{4944B861-C89D-4635-B27D-DEA3789EEB84}" type="parTrans" cxnId="{838EFCC3-05BF-43D7-AC8C-AACC92E96DD1}">
      <dgm:prSet/>
      <dgm:spPr/>
      <dgm:t>
        <a:bodyPr/>
        <a:lstStyle/>
        <a:p>
          <a:endParaRPr lang="es-ES"/>
        </a:p>
      </dgm:t>
    </dgm:pt>
    <dgm:pt modelId="{79EBF6B5-658C-423F-85B9-324048CFC7FF}" type="sibTrans" cxnId="{838EFCC3-05BF-43D7-AC8C-AACC92E96DD1}">
      <dgm:prSet/>
      <dgm:spPr/>
      <dgm:t>
        <a:bodyPr/>
        <a:lstStyle/>
        <a:p>
          <a:endParaRPr lang="es-ES"/>
        </a:p>
      </dgm:t>
    </dgm:pt>
    <dgm:pt modelId="{4D693153-8D99-425C-933A-2123F054B902}">
      <dgm:prSet phldrT="[Texto]" custT="1"/>
      <dgm:spPr/>
      <dgm:t>
        <a:bodyPr/>
        <a:lstStyle/>
        <a:p>
          <a:r>
            <a:rPr lang="es-419" sz="2400" b="1" dirty="0">
              <a:solidFill>
                <a:schemeClr val="tx1"/>
              </a:solidFill>
              <a:latin typeface="Agency FB" panose="020B0503020202020204" pitchFamily="34" charset="0"/>
            </a:rPr>
            <a:t>Finanzas en las universidades</a:t>
          </a:r>
        </a:p>
      </dgm:t>
    </dgm:pt>
    <dgm:pt modelId="{B8CAAE64-93A3-4F1B-9BB6-63764131385B}" type="parTrans" cxnId="{B8E360FC-9838-4B90-AFD4-3114BA88DA38}">
      <dgm:prSet/>
      <dgm:spPr/>
    </dgm:pt>
    <dgm:pt modelId="{15879A99-E809-4B0E-B1A1-8FB7B9317B63}" type="sibTrans" cxnId="{B8E360FC-9838-4B90-AFD4-3114BA88DA38}">
      <dgm:prSet/>
      <dgm:spPr/>
      <dgm:t>
        <a:bodyPr/>
        <a:lstStyle/>
        <a:p>
          <a:endParaRPr lang="es-CL"/>
        </a:p>
      </dgm:t>
    </dgm:pt>
    <dgm:pt modelId="{8D66DDE9-569B-465D-AC4A-76EC3E4FEFD6}" type="pres">
      <dgm:prSet presAssocID="{54A93C8A-315F-4743-AD6E-308BDC5DA61E}" presName="diagram" presStyleCnt="0">
        <dgm:presLayoutVars>
          <dgm:dir/>
          <dgm:resizeHandles val="exact"/>
        </dgm:presLayoutVars>
      </dgm:prSet>
      <dgm:spPr/>
    </dgm:pt>
    <dgm:pt modelId="{5326FF30-0593-4B7F-982A-6D6824419B92}" type="pres">
      <dgm:prSet presAssocID="{FC202A86-8DAE-4346-A8A8-DFDE1C6D630E}" presName="node" presStyleLbl="node1" presStyleIdx="0" presStyleCnt="9">
        <dgm:presLayoutVars>
          <dgm:bulletEnabled val="1"/>
        </dgm:presLayoutVars>
      </dgm:prSet>
      <dgm:spPr/>
    </dgm:pt>
    <dgm:pt modelId="{F529E2C9-EB5C-4D1D-BE68-7E3A34FA1E49}" type="pres">
      <dgm:prSet presAssocID="{8D2325EB-84F6-4347-AF40-AE541F96FCBC}" presName="sibTrans" presStyleLbl="sibTrans2D1" presStyleIdx="0" presStyleCnt="8"/>
      <dgm:spPr/>
    </dgm:pt>
    <dgm:pt modelId="{252E8839-90FA-483F-8023-FBD3EF5A2549}" type="pres">
      <dgm:prSet presAssocID="{8D2325EB-84F6-4347-AF40-AE541F96FCBC}" presName="connectorText" presStyleLbl="sibTrans2D1" presStyleIdx="0" presStyleCnt="8"/>
      <dgm:spPr/>
    </dgm:pt>
    <dgm:pt modelId="{26930C9F-9E6B-4A50-B12F-B6540EF8B0A0}" type="pres">
      <dgm:prSet presAssocID="{5F60B294-5D34-482B-9A03-46E1FCF6A882}" presName="node" presStyleLbl="node1" presStyleIdx="1" presStyleCnt="9">
        <dgm:presLayoutVars>
          <dgm:bulletEnabled val="1"/>
        </dgm:presLayoutVars>
      </dgm:prSet>
      <dgm:spPr/>
    </dgm:pt>
    <dgm:pt modelId="{499446AA-82F8-4E72-8FFB-AE628E028B07}" type="pres">
      <dgm:prSet presAssocID="{20EE7E7E-DF12-4BFD-9EAC-28C9D0E2DB6F}" presName="sibTrans" presStyleLbl="sibTrans2D1" presStyleIdx="1" presStyleCnt="8"/>
      <dgm:spPr/>
    </dgm:pt>
    <dgm:pt modelId="{1050EEF2-EEB9-4D73-B2F0-5FCC47EBDDFC}" type="pres">
      <dgm:prSet presAssocID="{20EE7E7E-DF12-4BFD-9EAC-28C9D0E2DB6F}" presName="connectorText" presStyleLbl="sibTrans2D1" presStyleIdx="1" presStyleCnt="8"/>
      <dgm:spPr/>
    </dgm:pt>
    <dgm:pt modelId="{A4896BD3-9267-421E-A344-55B413053F0E}" type="pres">
      <dgm:prSet presAssocID="{4BBA16BB-46C3-44C2-A669-455F4E2824DE}" presName="node" presStyleLbl="node1" presStyleIdx="2" presStyleCnt="9">
        <dgm:presLayoutVars>
          <dgm:bulletEnabled val="1"/>
        </dgm:presLayoutVars>
      </dgm:prSet>
      <dgm:spPr/>
    </dgm:pt>
    <dgm:pt modelId="{297B1742-260E-40E1-899E-63C6ED5461F2}" type="pres">
      <dgm:prSet presAssocID="{F59E2998-4C61-45D7-AB92-68AA8185C2C2}" presName="sibTrans" presStyleLbl="sibTrans2D1" presStyleIdx="2" presStyleCnt="8"/>
      <dgm:spPr/>
    </dgm:pt>
    <dgm:pt modelId="{9A09B5D2-C7AB-47B4-AEBD-2D67ED4E97BE}" type="pres">
      <dgm:prSet presAssocID="{F59E2998-4C61-45D7-AB92-68AA8185C2C2}" presName="connectorText" presStyleLbl="sibTrans2D1" presStyleIdx="2" presStyleCnt="8"/>
      <dgm:spPr/>
    </dgm:pt>
    <dgm:pt modelId="{7340579D-8B09-423B-BBDB-162E219B877C}" type="pres">
      <dgm:prSet presAssocID="{391B9127-B331-4FA1-969F-E40C12A1D08D}" presName="node" presStyleLbl="node1" presStyleIdx="3" presStyleCnt="9">
        <dgm:presLayoutVars>
          <dgm:bulletEnabled val="1"/>
        </dgm:presLayoutVars>
      </dgm:prSet>
      <dgm:spPr/>
    </dgm:pt>
    <dgm:pt modelId="{99B9F8E2-E6A1-43B1-867E-E7501D8BA39C}" type="pres">
      <dgm:prSet presAssocID="{2678E5D3-AAA7-4029-A9EF-A6A8AEED2F9E}" presName="sibTrans" presStyleLbl="sibTrans2D1" presStyleIdx="3" presStyleCnt="8"/>
      <dgm:spPr/>
    </dgm:pt>
    <dgm:pt modelId="{3DD2DF32-01FE-4356-B533-CC49FAB160E4}" type="pres">
      <dgm:prSet presAssocID="{2678E5D3-AAA7-4029-A9EF-A6A8AEED2F9E}" presName="connectorText" presStyleLbl="sibTrans2D1" presStyleIdx="3" presStyleCnt="8"/>
      <dgm:spPr/>
    </dgm:pt>
    <dgm:pt modelId="{0A4201E3-E3BF-4EDB-9D02-0DC349482ACD}" type="pres">
      <dgm:prSet presAssocID="{9F961400-93CD-4722-84C0-4A793CEA076B}" presName="node" presStyleLbl="node1" presStyleIdx="4" presStyleCnt="9">
        <dgm:presLayoutVars>
          <dgm:bulletEnabled val="1"/>
        </dgm:presLayoutVars>
      </dgm:prSet>
      <dgm:spPr/>
    </dgm:pt>
    <dgm:pt modelId="{5536FC7F-8CE1-41D2-9228-F43E151B8494}" type="pres">
      <dgm:prSet presAssocID="{5788C500-3534-4563-8309-4EEE38C04C90}" presName="sibTrans" presStyleLbl="sibTrans2D1" presStyleIdx="4" presStyleCnt="8"/>
      <dgm:spPr/>
    </dgm:pt>
    <dgm:pt modelId="{08A89AE3-7E68-4A66-9C67-598C089AA605}" type="pres">
      <dgm:prSet presAssocID="{5788C500-3534-4563-8309-4EEE38C04C90}" presName="connectorText" presStyleLbl="sibTrans2D1" presStyleIdx="4" presStyleCnt="8"/>
      <dgm:spPr/>
    </dgm:pt>
    <dgm:pt modelId="{60FFE7D3-76B6-4C73-8FFA-F742F0E582A1}" type="pres">
      <dgm:prSet presAssocID="{94AF4569-A8F6-4F40-A5BF-AB116EE3E5AA}" presName="node" presStyleLbl="node1" presStyleIdx="5" presStyleCnt="9">
        <dgm:presLayoutVars>
          <dgm:bulletEnabled val="1"/>
        </dgm:presLayoutVars>
      </dgm:prSet>
      <dgm:spPr/>
    </dgm:pt>
    <dgm:pt modelId="{2D7368D2-39FB-4660-B100-1D267B06F7A2}" type="pres">
      <dgm:prSet presAssocID="{3FAED1D3-C756-4022-AC42-73439B7BB147}" presName="sibTrans" presStyleLbl="sibTrans2D1" presStyleIdx="5" presStyleCnt="8"/>
      <dgm:spPr/>
    </dgm:pt>
    <dgm:pt modelId="{3240F8C5-E9BC-445C-A9C3-F801C83EC0F3}" type="pres">
      <dgm:prSet presAssocID="{3FAED1D3-C756-4022-AC42-73439B7BB147}" presName="connectorText" presStyleLbl="sibTrans2D1" presStyleIdx="5" presStyleCnt="8"/>
      <dgm:spPr/>
    </dgm:pt>
    <dgm:pt modelId="{B3868C96-8954-4C85-9581-939AD78593EF}" type="pres">
      <dgm:prSet presAssocID="{4D693153-8D99-425C-933A-2123F054B902}" presName="node" presStyleLbl="node1" presStyleIdx="6" presStyleCnt="9">
        <dgm:presLayoutVars>
          <dgm:bulletEnabled val="1"/>
        </dgm:presLayoutVars>
      </dgm:prSet>
      <dgm:spPr/>
    </dgm:pt>
    <dgm:pt modelId="{FE6C8DFE-5036-41D7-BF0D-60EDEE5E217B}" type="pres">
      <dgm:prSet presAssocID="{15879A99-E809-4B0E-B1A1-8FB7B9317B63}" presName="sibTrans" presStyleLbl="sibTrans2D1" presStyleIdx="6" presStyleCnt="8"/>
      <dgm:spPr/>
    </dgm:pt>
    <dgm:pt modelId="{220FF010-5128-43C6-8931-A36CF05176EF}" type="pres">
      <dgm:prSet presAssocID="{15879A99-E809-4B0E-B1A1-8FB7B9317B63}" presName="connectorText" presStyleLbl="sibTrans2D1" presStyleIdx="6" presStyleCnt="8"/>
      <dgm:spPr/>
    </dgm:pt>
    <dgm:pt modelId="{F08E6833-9862-4471-820E-6070A61783B3}" type="pres">
      <dgm:prSet presAssocID="{F4403F35-2245-4DF3-9D24-4759F16AAD40}" presName="node" presStyleLbl="node1" presStyleIdx="7" presStyleCnt="9">
        <dgm:presLayoutVars>
          <dgm:bulletEnabled val="1"/>
        </dgm:presLayoutVars>
      </dgm:prSet>
      <dgm:spPr/>
    </dgm:pt>
    <dgm:pt modelId="{CD23DDAE-7557-4D91-B143-6F5FA744928A}" type="pres">
      <dgm:prSet presAssocID="{79EBF6B5-658C-423F-85B9-324048CFC7FF}" presName="sibTrans" presStyleLbl="sibTrans2D1" presStyleIdx="7" presStyleCnt="8"/>
      <dgm:spPr/>
    </dgm:pt>
    <dgm:pt modelId="{978CB205-BBB5-4891-8E97-9D671279BCA3}" type="pres">
      <dgm:prSet presAssocID="{79EBF6B5-658C-423F-85B9-324048CFC7FF}" presName="connectorText" presStyleLbl="sibTrans2D1" presStyleIdx="7" presStyleCnt="8"/>
      <dgm:spPr/>
    </dgm:pt>
    <dgm:pt modelId="{CC39CEB5-6615-4A63-A921-141505DA9566}" type="pres">
      <dgm:prSet presAssocID="{588A9FE5-1736-4CCB-B661-4FE15CE6AB0C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D2600-F4A6-4686-990C-D027106870B0}" type="presOf" srcId="{5788C500-3534-4563-8309-4EEE38C04C90}" destId="{08A89AE3-7E68-4A66-9C67-598C089AA605}" srcOrd="1" destOrd="0" presId="urn:microsoft.com/office/officeart/2005/8/layout/process5"/>
    <dgm:cxn modelId="{E243FD03-8B4A-487F-B600-24CA91D14E2F}" srcId="{54A93C8A-315F-4743-AD6E-308BDC5DA61E}" destId="{FC202A86-8DAE-4346-A8A8-DFDE1C6D630E}" srcOrd="0" destOrd="0" parTransId="{3324F639-0B44-4FCA-83D2-DC7ABBE15449}" sibTransId="{8D2325EB-84F6-4347-AF40-AE541F96FCBC}"/>
    <dgm:cxn modelId="{C1293404-925C-4E93-B039-B6A735144AD6}" srcId="{54A93C8A-315F-4743-AD6E-308BDC5DA61E}" destId="{9F961400-93CD-4722-84C0-4A793CEA076B}" srcOrd="4" destOrd="0" parTransId="{E33A38E2-8F2A-48B2-8BB7-1CB5927D982F}" sibTransId="{5788C500-3534-4563-8309-4EEE38C04C90}"/>
    <dgm:cxn modelId="{0CEB5614-20FA-44B1-8910-7FE0AED648F9}" type="presOf" srcId="{3FAED1D3-C756-4022-AC42-73439B7BB147}" destId="{2D7368D2-39FB-4660-B100-1D267B06F7A2}" srcOrd="0" destOrd="0" presId="urn:microsoft.com/office/officeart/2005/8/layout/process5"/>
    <dgm:cxn modelId="{19A84717-6173-4E97-A7B4-B4E8E77F0A79}" type="presOf" srcId="{391B9127-B331-4FA1-969F-E40C12A1D08D}" destId="{7340579D-8B09-423B-BBDB-162E219B877C}" srcOrd="0" destOrd="0" presId="urn:microsoft.com/office/officeart/2005/8/layout/process5"/>
    <dgm:cxn modelId="{FD2D3619-12C6-4E95-BBE7-6536BB7800E6}" type="presOf" srcId="{588A9FE5-1736-4CCB-B661-4FE15CE6AB0C}" destId="{CC39CEB5-6615-4A63-A921-141505DA9566}" srcOrd="0" destOrd="0" presId="urn:microsoft.com/office/officeart/2005/8/layout/process5"/>
    <dgm:cxn modelId="{7B59711A-94A5-4FFA-9F8D-040BD8A81CA5}" type="presOf" srcId="{F4403F35-2245-4DF3-9D24-4759F16AAD40}" destId="{F08E6833-9862-4471-820E-6070A61783B3}" srcOrd="0" destOrd="0" presId="urn:microsoft.com/office/officeart/2005/8/layout/process5"/>
    <dgm:cxn modelId="{7A6C9F1B-14AC-4E7C-8141-504A299E9015}" type="presOf" srcId="{FC202A86-8DAE-4346-A8A8-DFDE1C6D630E}" destId="{5326FF30-0593-4B7F-982A-6D6824419B92}" srcOrd="0" destOrd="0" presId="urn:microsoft.com/office/officeart/2005/8/layout/process5"/>
    <dgm:cxn modelId="{D4A05F23-878A-49E2-A97D-FAC20A83C379}" type="presOf" srcId="{79EBF6B5-658C-423F-85B9-324048CFC7FF}" destId="{CD23DDAE-7557-4D91-B143-6F5FA744928A}" srcOrd="0" destOrd="0" presId="urn:microsoft.com/office/officeart/2005/8/layout/process5"/>
    <dgm:cxn modelId="{E258C424-0577-4F5C-BBCF-A10784305EF7}" type="presOf" srcId="{2678E5D3-AAA7-4029-A9EF-A6A8AEED2F9E}" destId="{99B9F8E2-E6A1-43B1-867E-E7501D8BA39C}" srcOrd="0" destOrd="0" presId="urn:microsoft.com/office/officeart/2005/8/layout/process5"/>
    <dgm:cxn modelId="{F9B61328-8272-4ACB-BA7F-FA396A8EEC7D}" type="presOf" srcId="{79EBF6B5-658C-423F-85B9-324048CFC7FF}" destId="{978CB205-BBB5-4891-8E97-9D671279BCA3}" srcOrd="1" destOrd="0" presId="urn:microsoft.com/office/officeart/2005/8/layout/process5"/>
    <dgm:cxn modelId="{A0F9B22A-5EF2-45E0-8FDD-DE4DA4296FE3}" type="presOf" srcId="{F59E2998-4C61-45D7-AB92-68AA8185C2C2}" destId="{297B1742-260E-40E1-899E-63C6ED5461F2}" srcOrd="0" destOrd="0" presId="urn:microsoft.com/office/officeart/2005/8/layout/process5"/>
    <dgm:cxn modelId="{47F0362B-B98A-4493-B33B-ED5F7C911923}" type="presOf" srcId="{F59E2998-4C61-45D7-AB92-68AA8185C2C2}" destId="{9A09B5D2-C7AB-47B4-AEBD-2D67ED4E97BE}" srcOrd="1" destOrd="0" presId="urn:microsoft.com/office/officeart/2005/8/layout/process5"/>
    <dgm:cxn modelId="{25C3B32E-743C-44B5-A2D4-48066D67CB44}" type="presOf" srcId="{5F60B294-5D34-482B-9A03-46E1FCF6A882}" destId="{26930C9F-9E6B-4A50-B12F-B6540EF8B0A0}" srcOrd="0" destOrd="0" presId="urn:microsoft.com/office/officeart/2005/8/layout/process5"/>
    <dgm:cxn modelId="{F03D2333-E5C2-40F3-B37F-455AB7E78215}" type="presOf" srcId="{2678E5D3-AAA7-4029-A9EF-A6A8AEED2F9E}" destId="{3DD2DF32-01FE-4356-B533-CC49FAB160E4}" srcOrd="1" destOrd="0" presId="urn:microsoft.com/office/officeart/2005/8/layout/process5"/>
    <dgm:cxn modelId="{75BDCD6E-5D77-4D5D-AFFF-60EB32638CC2}" type="presOf" srcId="{94AF4569-A8F6-4F40-A5BF-AB116EE3E5AA}" destId="{60FFE7D3-76B6-4C73-8FFA-F742F0E582A1}" srcOrd="0" destOrd="0" presId="urn:microsoft.com/office/officeart/2005/8/layout/process5"/>
    <dgm:cxn modelId="{6670B375-279F-433C-8869-B54BA4FD680E}" type="presOf" srcId="{20EE7E7E-DF12-4BFD-9EAC-28C9D0E2DB6F}" destId="{1050EEF2-EEB9-4D73-B2F0-5FCC47EBDDFC}" srcOrd="1" destOrd="0" presId="urn:microsoft.com/office/officeart/2005/8/layout/process5"/>
    <dgm:cxn modelId="{62233C88-4810-4A77-9D70-2AC9CEACAA65}" type="presOf" srcId="{54A93C8A-315F-4743-AD6E-308BDC5DA61E}" destId="{8D66DDE9-569B-465D-AC4A-76EC3E4FEFD6}" srcOrd="0" destOrd="0" presId="urn:microsoft.com/office/officeart/2005/8/layout/process5"/>
    <dgm:cxn modelId="{D0AC4C8D-3D2D-44FF-A471-40AB6F835301}" type="presOf" srcId="{4D693153-8D99-425C-933A-2123F054B902}" destId="{B3868C96-8954-4C85-9581-939AD78593EF}" srcOrd="0" destOrd="0" presId="urn:microsoft.com/office/officeart/2005/8/layout/process5"/>
    <dgm:cxn modelId="{7AF7678F-307E-4B78-AE5C-2BE850C87F05}" srcId="{54A93C8A-315F-4743-AD6E-308BDC5DA61E}" destId="{391B9127-B331-4FA1-969F-E40C12A1D08D}" srcOrd="3" destOrd="0" parTransId="{723E9B28-1AF6-4FB9-AE6E-7AE028513D63}" sibTransId="{2678E5D3-AAA7-4029-A9EF-A6A8AEED2F9E}"/>
    <dgm:cxn modelId="{CC080DA7-1A22-4826-BEBC-70EB32789DFE}" srcId="{54A93C8A-315F-4743-AD6E-308BDC5DA61E}" destId="{4BBA16BB-46C3-44C2-A669-455F4E2824DE}" srcOrd="2" destOrd="0" parTransId="{7BAC6E7F-AB47-4079-8AF3-9ADDF18399B4}" sibTransId="{F59E2998-4C61-45D7-AB92-68AA8185C2C2}"/>
    <dgm:cxn modelId="{26A080AA-9EE4-4CE3-ADE9-4738DC53B679}" srcId="{54A93C8A-315F-4743-AD6E-308BDC5DA61E}" destId="{588A9FE5-1736-4CCB-B661-4FE15CE6AB0C}" srcOrd="8" destOrd="0" parTransId="{7248A377-B5E2-45E9-AF46-AD09849A635F}" sibTransId="{B686B2A2-56D8-4710-AD60-70EC3D1709C8}"/>
    <dgm:cxn modelId="{D78C0FB4-AA4C-47D9-BEAD-06068485A193}" type="presOf" srcId="{8D2325EB-84F6-4347-AF40-AE541F96FCBC}" destId="{F529E2C9-EB5C-4D1D-BE68-7E3A34FA1E49}" srcOrd="0" destOrd="0" presId="urn:microsoft.com/office/officeart/2005/8/layout/process5"/>
    <dgm:cxn modelId="{0CE464BB-2E3C-4239-A742-BB490AA1D4ED}" type="presOf" srcId="{3FAED1D3-C756-4022-AC42-73439B7BB147}" destId="{3240F8C5-E9BC-445C-A9C3-F801C83EC0F3}" srcOrd="1" destOrd="0" presId="urn:microsoft.com/office/officeart/2005/8/layout/process5"/>
    <dgm:cxn modelId="{7C9DDBBC-6B33-44A3-9367-A8731C8DC861}" srcId="{54A93C8A-315F-4743-AD6E-308BDC5DA61E}" destId="{94AF4569-A8F6-4F40-A5BF-AB116EE3E5AA}" srcOrd="5" destOrd="0" parTransId="{BC5CE9D0-5825-410C-87F0-3EF7681F34C8}" sibTransId="{3FAED1D3-C756-4022-AC42-73439B7BB147}"/>
    <dgm:cxn modelId="{D24F31C2-C663-40BB-8489-334F2F37243B}" srcId="{54A93C8A-315F-4743-AD6E-308BDC5DA61E}" destId="{5F60B294-5D34-482B-9A03-46E1FCF6A882}" srcOrd="1" destOrd="0" parTransId="{04388B29-EE94-49A9-9801-38C930B6B9C6}" sibTransId="{20EE7E7E-DF12-4BFD-9EAC-28C9D0E2DB6F}"/>
    <dgm:cxn modelId="{838EFCC3-05BF-43D7-AC8C-AACC92E96DD1}" srcId="{54A93C8A-315F-4743-AD6E-308BDC5DA61E}" destId="{F4403F35-2245-4DF3-9D24-4759F16AAD40}" srcOrd="7" destOrd="0" parTransId="{4944B861-C89D-4635-B27D-DEA3789EEB84}" sibTransId="{79EBF6B5-658C-423F-85B9-324048CFC7FF}"/>
    <dgm:cxn modelId="{4CAAC5C4-2D13-4709-8FF0-76192E6A260F}" type="presOf" srcId="{20EE7E7E-DF12-4BFD-9EAC-28C9D0E2DB6F}" destId="{499446AA-82F8-4E72-8FFB-AE628E028B07}" srcOrd="0" destOrd="0" presId="urn:microsoft.com/office/officeart/2005/8/layout/process5"/>
    <dgm:cxn modelId="{A49F37C5-CC29-479D-9435-48835D291FC0}" type="presOf" srcId="{4BBA16BB-46C3-44C2-A669-455F4E2824DE}" destId="{A4896BD3-9267-421E-A344-55B413053F0E}" srcOrd="0" destOrd="0" presId="urn:microsoft.com/office/officeart/2005/8/layout/process5"/>
    <dgm:cxn modelId="{C34A1ED8-9733-47C5-A5B2-7ADB9D09C83F}" type="presOf" srcId="{9F961400-93CD-4722-84C0-4A793CEA076B}" destId="{0A4201E3-E3BF-4EDB-9D02-0DC349482ACD}" srcOrd="0" destOrd="0" presId="urn:microsoft.com/office/officeart/2005/8/layout/process5"/>
    <dgm:cxn modelId="{33F041DB-0D51-48BD-858F-2B1617222BA2}" type="presOf" srcId="{15879A99-E809-4B0E-B1A1-8FB7B9317B63}" destId="{FE6C8DFE-5036-41D7-BF0D-60EDEE5E217B}" srcOrd="0" destOrd="0" presId="urn:microsoft.com/office/officeart/2005/8/layout/process5"/>
    <dgm:cxn modelId="{C6103EEE-DC96-40C3-9C83-2AD008FE2815}" type="presOf" srcId="{5788C500-3534-4563-8309-4EEE38C04C90}" destId="{5536FC7F-8CE1-41D2-9228-F43E151B8494}" srcOrd="0" destOrd="0" presId="urn:microsoft.com/office/officeart/2005/8/layout/process5"/>
    <dgm:cxn modelId="{045784EF-B02C-4B63-91A9-66216B775637}" type="presOf" srcId="{8D2325EB-84F6-4347-AF40-AE541F96FCBC}" destId="{252E8839-90FA-483F-8023-FBD3EF5A2549}" srcOrd="1" destOrd="0" presId="urn:microsoft.com/office/officeart/2005/8/layout/process5"/>
    <dgm:cxn modelId="{639EE7F7-E196-4937-A2F4-FCC61B12CB64}" type="presOf" srcId="{15879A99-E809-4B0E-B1A1-8FB7B9317B63}" destId="{220FF010-5128-43C6-8931-A36CF05176EF}" srcOrd="1" destOrd="0" presId="urn:microsoft.com/office/officeart/2005/8/layout/process5"/>
    <dgm:cxn modelId="{B8E360FC-9838-4B90-AFD4-3114BA88DA38}" srcId="{54A93C8A-315F-4743-AD6E-308BDC5DA61E}" destId="{4D693153-8D99-425C-933A-2123F054B902}" srcOrd="6" destOrd="0" parTransId="{B8CAAE64-93A3-4F1B-9BB6-63764131385B}" sibTransId="{15879A99-E809-4B0E-B1A1-8FB7B9317B63}"/>
    <dgm:cxn modelId="{98F23C68-5FAC-4420-B028-44C4BC18783C}" type="presParOf" srcId="{8D66DDE9-569B-465D-AC4A-76EC3E4FEFD6}" destId="{5326FF30-0593-4B7F-982A-6D6824419B92}" srcOrd="0" destOrd="0" presId="urn:microsoft.com/office/officeart/2005/8/layout/process5"/>
    <dgm:cxn modelId="{5FC76F6E-598E-45EE-A2CE-5E92F6C11F1A}" type="presParOf" srcId="{8D66DDE9-569B-465D-AC4A-76EC3E4FEFD6}" destId="{F529E2C9-EB5C-4D1D-BE68-7E3A34FA1E49}" srcOrd="1" destOrd="0" presId="urn:microsoft.com/office/officeart/2005/8/layout/process5"/>
    <dgm:cxn modelId="{7FB42C17-4FAC-463A-9386-54E36B3AFFB7}" type="presParOf" srcId="{F529E2C9-EB5C-4D1D-BE68-7E3A34FA1E49}" destId="{252E8839-90FA-483F-8023-FBD3EF5A2549}" srcOrd="0" destOrd="0" presId="urn:microsoft.com/office/officeart/2005/8/layout/process5"/>
    <dgm:cxn modelId="{0125F7E2-C6A1-4E91-9648-060AA1DAF9BA}" type="presParOf" srcId="{8D66DDE9-569B-465D-AC4A-76EC3E4FEFD6}" destId="{26930C9F-9E6B-4A50-B12F-B6540EF8B0A0}" srcOrd="2" destOrd="0" presId="urn:microsoft.com/office/officeart/2005/8/layout/process5"/>
    <dgm:cxn modelId="{14E12961-2705-4E18-B588-E816C9CE5A9C}" type="presParOf" srcId="{8D66DDE9-569B-465D-AC4A-76EC3E4FEFD6}" destId="{499446AA-82F8-4E72-8FFB-AE628E028B07}" srcOrd="3" destOrd="0" presId="urn:microsoft.com/office/officeart/2005/8/layout/process5"/>
    <dgm:cxn modelId="{6E278282-20C6-4BBC-9D93-652043BC525B}" type="presParOf" srcId="{499446AA-82F8-4E72-8FFB-AE628E028B07}" destId="{1050EEF2-EEB9-4D73-B2F0-5FCC47EBDDFC}" srcOrd="0" destOrd="0" presId="urn:microsoft.com/office/officeart/2005/8/layout/process5"/>
    <dgm:cxn modelId="{335F8A0D-594A-4CAF-AE43-2D6C3CAEC17C}" type="presParOf" srcId="{8D66DDE9-569B-465D-AC4A-76EC3E4FEFD6}" destId="{A4896BD3-9267-421E-A344-55B413053F0E}" srcOrd="4" destOrd="0" presId="urn:microsoft.com/office/officeart/2005/8/layout/process5"/>
    <dgm:cxn modelId="{B75C6A51-F4BA-40EC-AC92-8E725A54F0AF}" type="presParOf" srcId="{8D66DDE9-569B-465D-AC4A-76EC3E4FEFD6}" destId="{297B1742-260E-40E1-899E-63C6ED5461F2}" srcOrd="5" destOrd="0" presId="urn:microsoft.com/office/officeart/2005/8/layout/process5"/>
    <dgm:cxn modelId="{DF503524-89A3-4106-BEE3-30DC0836048C}" type="presParOf" srcId="{297B1742-260E-40E1-899E-63C6ED5461F2}" destId="{9A09B5D2-C7AB-47B4-AEBD-2D67ED4E97BE}" srcOrd="0" destOrd="0" presId="urn:microsoft.com/office/officeart/2005/8/layout/process5"/>
    <dgm:cxn modelId="{846D3725-E7BD-45CB-8D1B-B76D9E4B95D4}" type="presParOf" srcId="{8D66DDE9-569B-465D-AC4A-76EC3E4FEFD6}" destId="{7340579D-8B09-423B-BBDB-162E219B877C}" srcOrd="6" destOrd="0" presId="urn:microsoft.com/office/officeart/2005/8/layout/process5"/>
    <dgm:cxn modelId="{FF75F54A-7326-4281-9129-3B7CE1409D38}" type="presParOf" srcId="{8D66DDE9-569B-465D-AC4A-76EC3E4FEFD6}" destId="{99B9F8E2-E6A1-43B1-867E-E7501D8BA39C}" srcOrd="7" destOrd="0" presId="urn:microsoft.com/office/officeart/2005/8/layout/process5"/>
    <dgm:cxn modelId="{ED1167DB-6B31-4DEF-BE2B-C6F6E3B7425F}" type="presParOf" srcId="{99B9F8E2-E6A1-43B1-867E-E7501D8BA39C}" destId="{3DD2DF32-01FE-4356-B533-CC49FAB160E4}" srcOrd="0" destOrd="0" presId="urn:microsoft.com/office/officeart/2005/8/layout/process5"/>
    <dgm:cxn modelId="{D9B22947-FEB6-49AD-9E97-8C93360D4AA9}" type="presParOf" srcId="{8D66DDE9-569B-465D-AC4A-76EC3E4FEFD6}" destId="{0A4201E3-E3BF-4EDB-9D02-0DC349482ACD}" srcOrd="8" destOrd="0" presId="urn:microsoft.com/office/officeart/2005/8/layout/process5"/>
    <dgm:cxn modelId="{9A2E2374-AC7F-448C-BF11-BE37E6E286E5}" type="presParOf" srcId="{8D66DDE9-569B-465D-AC4A-76EC3E4FEFD6}" destId="{5536FC7F-8CE1-41D2-9228-F43E151B8494}" srcOrd="9" destOrd="0" presId="urn:microsoft.com/office/officeart/2005/8/layout/process5"/>
    <dgm:cxn modelId="{A93EBD94-2B31-42D6-AA5D-2E157A9EC3B4}" type="presParOf" srcId="{5536FC7F-8CE1-41D2-9228-F43E151B8494}" destId="{08A89AE3-7E68-4A66-9C67-598C089AA605}" srcOrd="0" destOrd="0" presId="urn:microsoft.com/office/officeart/2005/8/layout/process5"/>
    <dgm:cxn modelId="{AC31707D-329B-4A43-A3B1-34C4EE1EB28B}" type="presParOf" srcId="{8D66DDE9-569B-465D-AC4A-76EC3E4FEFD6}" destId="{60FFE7D3-76B6-4C73-8FFA-F742F0E582A1}" srcOrd="10" destOrd="0" presId="urn:microsoft.com/office/officeart/2005/8/layout/process5"/>
    <dgm:cxn modelId="{1AC87167-E1A8-49AD-8F5B-49A71A52BB39}" type="presParOf" srcId="{8D66DDE9-569B-465D-AC4A-76EC3E4FEFD6}" destId="{2D7368D2-39FB-4660-B100-1D267B06F7A2}" srcOrd="11" destOrd="0" presId="urn:microsoft.com/office/officeart/2005/8/layout/process5"/>
    <dgm:cxn modelId="{ACF98B0A-61F7-4640-AA38-E90181A8B0A3}" type="presParOf" srcId="{2D7368D2-39FB-4660-B100-1D267B06F7A2}" destId="{3240F8C5-E9BC-445C-A9C3-F801C83EC0F3}" srcOrd="0" destOrd="0" presId="urn:microsoft.com/office/officeart/2005/8/layout/process5"/>
    <dgm:cxn modelId="{736D83E2-A25A-4843-87A3-78DFA763AE0C}" type="presParOf" srcId="{8D66DDE9-569B-465D-AC4A-76EC3E4FEFD6}" destId="{B3868C96-8954-4C85-9581-939AD78593EF}" srcOrd="12" destOrd="0" presId="urn:microsoft.com/office/officeart/2005/8/layout/process5"/>
    <dgm:cxn modelId="{D2613AD5-8726-4FA9-8A82-2F7A99B3B0F6}" type="presParOf" srcId="{8D66DDE9-569B-465D-AC4A-76EC3E4FEFD6}" destId="{FE6C8DFE-5036-41D7-BF0D-60EDEE5E217B}" srcOrd="13" destOrd="0" presId="urn:microsoft.com/office/officeart/2005/8/layout/process5"/>
    <dgm:cxn modelId="{FE845AC4-2170-46CA-A701-7EE4280C57DE}" type="presParOf" srcId="{FE6C8DFE-5036-41D7-BF0D-60EDEE5E217B}" destId="{220FF010-5128-43C6-8931-A36CF05176EF}" srcOrd="0" destOrd="0" presId="urn:microsoft.com/office/officeart/2005/8/layout/process5"/>
    <dgm:cxn modelId="{CE512347-CF63-4328-B6A3-AF340B3F2D55}" type="presParOf" srcId="{8D66DDE9-569B-465D-AC4A-76EC3E4FEFD6}" destId="{F08E6833-9862-4471-820E-6070A61783B3}" srcOrd="14" destOrd="0" presId="urn:microsoft.com/office/officeart/2005/8/layout/process5"/>
    <dgm:cxn modelId="{46061AE8-8AFD-4879-A361-95D5D5AEDBBB}" type="presParOf" srcId="{8D66DDE9-569B-465D-AC4A-76EC3E4FEFD6}" destId="{CD23DDAE-7557-4D91-B143-6F5FA744928A}" srcOrd="15" destOrd="0" presId="urn:microsoft.com/office/officeart/2005/8/layout/process5"/>
    <dgm:cxn modelId="{BBA97B18-F46E-4DBE-8C4B-C592A7EEE705}" type="presParOf" srcId="{CD23DDAE-7557-4D91-B143-6F5FA744928A}" destId="{978CB205-BBB5-4891-8E97-9D671279BCA3}" srcOrd="0" destOrd="0" presId="urn:microsoft.com/office/officeart/2005/8/layout/process5"/>
    <dgm:cxn modelId="{9F4EA316-127D-4796-B88F-5727668F59C4}" type="presParOf" srcId="{8D66DDE9-569B-465D-AC4A-76EC3E4FEFD6}" destId="{CC39CEB5-6615-4A63-A921-141505DA9566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0DFD1-A3A6-4012-9511-441CD2EE9542}">
      <dsp:nvSpPr>
        <dsp:cNvPr id="0" name=""/>
        <dsp:cNvSpPr/>
      </dsp:nvSpPr>
      <dsp:spPr>
        <a:xfrm>
          <a:off x="2821622" y="1281"/>
          <a:ext cx="1881082" cy="1222703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Gobernanza</a:t>
          </a:r>
        </a:p>
      </dsp:txBody>
      <dsp:txXfrm>
        <a:off x="2881309" y="60968"/>
        <a:ext cx="1761708" cy="1103329"/>
      </dsp:txXfrm>
    </dsp:sp>
    <dsp:sp modelId="{565571FB-7567-4B6C-A043-6E2D437D92B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224389" y="395138"/>
              </a:moveTo>
              <a:arcTo wR="2023232" hR="2023232" stAng="183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0FA3D-2C2E-45C0-B4D1-92C5730513B2}">
      <dsp:nvSpPr>
        <dsp:cNvPr id="0" name=""/>
        <dsp:cNvSpPr/>
      </dsp:nvSpPr>
      <dsp:spPr>
        <a:xfrm>
          <a:off x="4844855" y="2024513"/>
          <a:ext cx="1881082" cy="1222703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Gobierno</a:t>
          </a:r>
        </a:p>
      </dsp:txBody>
      <dsp:txXfrm>
        <a:off x="4904542" y="2084200"/>
        <a:ext cx="1761708" cy="1103329"/>
      </dsp:txXfrm>
    </dsp:sp>
    <dsp:sp modelId="{4D7A3BB2-2DB9-4445-A5EE-6C2BC0361E09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836959" y="2919815"/>
              </a:moveTo>
              <a:arcTo wR="2023232" hR="2023232" stAng="1578279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FD74F-B67E-41BE-AB45-3D3661A39AE8}">
      <dsp:nvSpPr>
        <dsp:cNvPr id="0" name=""/>
        <dsp:cNvSpPr/>
      </dsp:nvSpPr>
      <dsp:spPr>
        <a:xfrm>
          <a:off x="2821623" y="4047745"/>
          <a:ext cx="1881082" cy="1222703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Gobernabilidad</a:t>
          </a:r>
        </a:p>
      </dsp:txBody>
      <dsp:txXfrm>
        <a:off x="2881310" y="4107432"/>
        <a:ext cx="1761708" cy="1103329"/>
      </dsp:txXfrm>
    </dsp:sp>
    <dsp:sp modelId="{6097CDA7-DA6A-496F-B3DF-80155DB6C47F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822074" y="3651326"/>
              </a:moveTo>
              <a:arcTo wR="2023232" hR="2023232" stAng="75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730D3-F1A6-4EED-B6D4-B8B84FDC1864}">
      <dsp:nvSpPr>
        <dsp:cNvPr id="0" name=""/>
        <dsp:cNvSpPr/>
      </dsp:nvSpPr>
      <dsp:spPr>
        <a:xfrm>
          <a:off x="798390" y="2024513"/>
          <a:ext cx="1881082" cy="1222703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Gestión</a:t>
          </a:r>
        </a:p>
      </dsp:txBody>
      <dsp:txXfrm>
        <a:off x="858077" y="2084200"/>
        <a:ext cx="1761708" cy="1103329"/>
      </dsp:txXfrm>
    </dsp:sp>
    <dsp:sp modelId="{0AC4D5B8-F724-4F5D-8A26-B5FEC3FB6BC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209504" y="1126648"/>
              </a:moveTo>
              <a:arcTo wR="2023232" hR="2023232" stAng="12378279" swAng="1636595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0DFD1-A3A6-4012-9511-441CD2EE9542}">
      <dsp:nvSpPr>
        <dsp:cNvPr id="0" name=""/>
        <dsp:cNvSpPr/>
      </dsp:nvSpPr>
      <dsp:spPr>
        <a:xfrm>
          <a:off x="2821622" y="1281"/>
          <a:ext cx="1881082" cy="1222703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Gobernanza</a:t>
          </a:r>
        </a:p>
      </dsp:txBody>
      <dsp:txXfrm>
        <a:off x="2881309" y="60968"/>
        <a:ext cx="1761708" cy="1103329"/>
      </dsp:txXfrm>
    </dsp:sp>
    <dsp:sp modelId="{565571FB-7567-4B6C-A043-6E2D437D92B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224389" y="395138"/>
              </a:moveTo>
              <a:arcTo wR="2023232" hR="2023232" stAng="183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0FA3D-2C2E-45C0-B4D1-92C5730513B2}">
      <dsp:nvSpPr>
        <dsp:cNvPr id="0" name=""/>
        <dsp:cNvSpPr/>
      </dsp:nvSpPr>
      <dsp:spPr>
        <a:xfrm>
          <a:off x="4844855" y="2024513"/>
          <a:ext cx="1881082" cy="1222703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Gobierno</a:t>
          </a:r>
        </a:p>
      </dsp:txBody>
      <dsp:txXfrm>
        <a:off x="4904542" y="2084200"/>
        <a:ext cx="1761708" cy="1103329"/>
      </dsp:txXfrm>
    </dsp:sp>
    <dsp:sp modelId="{4D7A3BB2-2DB9-4445-A5EE-6C2BC0361E09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836959" y="2919815"/>
              </a:moveTo>
              <a:arcTo wR="2023232" hR="2023232" stAng="1578279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FD74F-B67E-41BE-AB45-3D3661A39AE8}">
      <dsp:nvSpPr>
        <dsp:cNvPr id="0" name=""/>
        <dsp:cNvSpPr/>
      </dsp:nvSpPr>
      <dsp:spPr>
        <a:xfrm>
          <a:off x="2821623" y="4047745"/>
          <a:ext cx="1881082" cy="1222703"/>
        </a:xfrm>
        <a:prstGeom prst="roundRect">
          <a:avLst/>
        </a:prstGeom>
        <a:solidFill>
          <a:schemeClr val="tx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Gobernabilidad</a:t>
          </a:r>
        </a:p>
      </dsp:txBody>
      <dsp:txXfrm>
        <a:off x="2881310" y="4107432"/>
        <a:ext cx="1761708" cy="1103329"/>
      </dsp:txXfrm>
    </dsp:sp>
    <dsp:sp modelId="{6097CDA7-DA6A-496F-B3DF-80155DB6C47F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822074" y="3651326"/>
              </a:moveTo>
              <a:arcTo wR="2023232" hR="2023232" stAng="75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730D3-F1A6-4EED-B6D4-B8B84FDC1864}">
      <dsp:nvSpPr>
        <dsp:cNvPr id="0" name=""/>
        <dsp:cNvSpPr/>
      </dsp:nvSpPr>
      <dsp:spPr>
        <a:xfrm>
          <a:off x="798390" y="2024513"/>
          <a:ext cx="1881082" cy="1222703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Gestión</a:t>
          </a:r>
        </a:p>
      </dsp:txBody>
      <dsp:txXfrm>
        <a:off x="858077" y="2084200"/>
        <a:ext cx="1761708" cy="1103329"/>
      </dsp:txXfrm>
    </dsp:sp>
    <dsp:sp modelId="{0AC4D5B8-F724-4F5D-8A26-B5FEC3FB6BC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209504" y="1126648"/>
              </a:moveTo>
              <a:arcTo wR="2023232" hR="2023232" stAng="12378279" swAng="1636595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11547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0DFD1-A3A6-4012-9511-441CD2EE9542}">
      <dsp:nvSpPr>
        <dsp:cNvPr id="0" name=""/>
        <dsp:cNvSpPr/>
      </dsp:nvSpPr>
      <dsp:spPr>
        <a:xfrm>
          <a:off x="2821622" y="1281"/>
          <a:ext cx="1881082" cy="1222703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Gobernanza</a:t>
          </a:r>
        </a:p>
      </dsp:txBody>
      <dsp:txXfrm>
        <a:off x="2881309" y="60968"/>
        <a:ext cx="1761708" cy="1103329"/>
      </dsp:txXfrm>
    </dsp:sp>
    <dsp:sp modelId="{565571FB-7567-4B6C-A043-6E2D437D92B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224389" y="395138"/>
              </a:moveTo>
              <a:arcTo wR="2023232" hR="2023232" stAng="183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0FA3D-2C2E-45C0-B4D1-92C5730513B2}">
      <dsp:nvSpPr>
        <dsp:cNvPr id="0" name=""/>
        <dsp:cNvSpPr/>
      </dsp:nvSpPr>
      <dsp:spPr>
        <a:xfrm>
          <a:off x="4844855" y="2024513"/>
          <a:ext cx="1881082" cy="1222703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Gobierno</a:t>
          </a:r>
        </a:p>
      </dsp:txBody>
      <dsp:txXfrm>
        <a:off x="4904542" y="2084200"/>
        <a:ext cx="1761708" cy="1103329"/>
      </dsp:txXfrm>
    </dsp:sp>
    <dsp:sp modelId="{4D7A3BB2-2DB9-4445-A5EE-6C2BC0361E09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836959" y="2919815"/>
              </a:moveTo>
              <a:arcTo wR="2023232" hR="2023232" stAng="1578279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FD74F-B67E-41BE-AB45-3D3661A39AE8}">
      <dsp:nvSpPr>
        <dsp:cNvPr id="0" name=""/>
        <dsp:cNvSpPr/>
      </dsp:nvSpPr>
      <dsp:spPr>
        <a:xfrm>
          <a:off x="2821623" y="4047745"/>
          <a:ext cx="1881082" cy="1222703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Gobernabilidad</a:t>
          </a:r>
        </a:p>
      </dsp:txBody>
      <dsp:txXfrm>
        <a:off x="2881310" y="4107432"/>
        <a:ext cx="1761708" cy="1103329"/>
      </dsp:txXfrm>
    </dsp:sp>
    <dsp:sp modelId="{6097CDA7-DA6A-496F-B3DF-80155DB6C47F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822074" y="3651326"/>
              </a:moveTo>
              <a:arcTo wR="2023232" hR="2023232" stAng="75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730D3-F1A6-4EED-B6D4-B8B84FDC1864}">
      <dsp:nvSpPr>
        <dsp:cNvPr id="0" name=""/>
        <dsp:cNvSpPr/>
      </dsp:nvSpPr>
      <dsp:spPr>
        <a:xfrm>
          <a:off x="798390" y="2024513"/>
          <a:ext cx="1881082" cy="1222703"/>
        </a:xfrm>
        <a:prstGeom prst="roundRect">
          <a:avLst/>
        </a:prstGeom>
        <a:solidFill>
          <a:schemeClr val="tx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Gestión</a:t>
          </a:r>
        </a:p>
      </dsp:txBody>
      <dsp:txXfrm>
        <a:off x="858077" y="2084200"/>
        <a:ext cx="1761708" cy="1103329"/>
      </dsp:txXfrm>
    </dsp:sp>
    <dsp:sp modelId="{0AC4D5B8-F724-4F5D-8A26-B5FEC3FB6BC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209504" y="1126648"/>
              </a:moveTo>
              <a:arcTo wR="2023232" hR="2023232" stAng="12378279" swAng="1636595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11547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0DFD1-A3A6-4012-9511-441CD2EE9542}">
      <dsp:nvSpPr>
        <dsp:cNvPr id="0" name=""/>
        <dsp:cNvSpPr/>
      </dsp:nvSpPr>
      <dsp:spPr>
        <a:xfrm>
          <a:off x="2821622" y="1281"/>
          <a:ext cx="1881082" cy="1222703"/>
        </a:xfrm>
        <a:prstGeom prst="roundRect">
          <a:avLst/>
        </a:prstGeom>
        <a:solidFill>
          <a:schemeClr val="tx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Gobernanza</a:t>
          </a:r>
        </a:p>
      </dsp:txBody>
      <dsp:txXfrm>
        <a:off x="2881309" y="60968"/>
        <a:ext cx="1761708" cy="1103329"/>
      </dsp:txXfrm>
    </dsp:sp>
    <dsp:sp modelId="{565571FB-7567-4B6C-A043-6E2D437D92B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224389" y="395138"/>
              </a:moveTo>
              <a:arcTo wR="2023232" hR="2023232" stAng="183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0FA3D-2C2E-45C0-B4D1-92C5730513B2}">
      <dsp:nvSpPr>
        <dsp:cNvPr id="0" name=""/>
        <dsp:cNvSpPr/>
      </dsp:nvSpPr>
      <dsp:spPr>
        <a:xfrm>
          <a:off x="4844855" y="2024513"/>
          <a:ext cx="1881082" cy="1222703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Gobierno</a:t>
          </a:r>
        </a:p>
      </dsp:txBody>
      <dsp:txXfrm>
        <a:off x="4904542" y="2084200"/>
        <a:ext cx="1761708" cy="1103329"/>
      </dsp:txXfrm>
    </dsp:sp>
    <dsp:sp modelId="{4D7A3BB2-2DB9-4445-A5EE-6C2BC0361E09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3836959" y="2919815"/>
              </a:moveTo>
              <a:arcTo wR="2023232" hR="2023232" stAng="1578279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FD74F-B67E-41BE-AB45-3D3661A39AE8}">
      <dsp:nvSpPr>
        <dsp:cNvPr id="0" name=""/>
        <dsp:cNvSpPr/>
      </dsp:nvSpPr>
      <dsp:spPr>
        <a:xfrm>
          <a:off x="2821623" y="4047745"/>
          <a:ext cx="1881082" cy="1222703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Gobernabilidad</a:t>
          </a:r>
        </a:p>
      </dsp:txBody>
      <dsp:txXfrm>
        <a:off x="2881310" y="4107432"/>
        <a:ext cx="1761708" cy="1103329"/>
      </dsp:txXfrm>
    </dsp:sp>
    <dsp:sp modelId="{6097CDA7-DA6A-496F-B3DF-80155DB6C47F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822074" y="3651326"/>
              </a:moveTo>
              <a:arcTo wR="2023232" hR="2023232" stAng="7585126" swAng="1636595"/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730D3-F1A6-4EED-B6D4-B8B84FDC1864}">
      <dsp:nvSpPr>
        <dsp:cNvPr id="0" name=""/>
        <dsp:cNvSpPr/>
      </dsp:nvSpPr>
      <dsp:spPr>
        <a:xfrm>
          <a:off x="798390" y="2024513"/>
          <a:ext cx="1881082" cy="1222703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Gestión</a:t>
          </a:r>
        </a:p>
      </dsp:txBody>
      <dsp:txXfrm>
        <a:off x="858077" y="2084200"/>
        <a:ext cx="1761708" cy="1103329"/>
      </dsp:txXfrm>
    </dsp:sp>
    <dsp:sp modelId="{0AC4D5B8-F724-4F5D-8A26-B5FEC3FB6BC1}">
      <dsp:nvSpPr>
        <dsp:cNvPr id="0" name=""/>
        <dsp:cNvSpPr/>
      </dsp:nvSpPr>
      <dsp:spPr>
        <a:xfrm>
          <a:off x="1738931" y="612632"/>
          <a:ext cx="4046464" cy="4046464"/>
        </a:xfrm>
        <a:custGeom>
          <a:avLst/>
          <a:gdLst/>
          <a:ahLst/>
          <a:cxnLst/>
          <a:rect l="0" t="0" r="0" b="0"/>
          <a:pathLst>
            <a:path>
              <a:moveTo>
                <a:pt x="209504" y="1126648"/>
              </a:moveTo>
              <a:arcTo wR="2023232" hR="2023232" stAng="12378279" swAng="1636595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11547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9280F-B077-4761-8748-E814CCEE2581}">
      <dsp:nvSpPr>
        <dsp:cNvPr id="0" name=""/>
        <dsp:cNvSpPr/>
      </dsp:nvSpPr>
      <dsp:spPr>
        <a:xfrm>
          <a:off x="330970" y="2176016"/>
          <a:ext cx="213270" cy="1852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635" y="0"/>
              </a:lnTo>
              <a:lnTo>
                <a:pt x="106635" y="1852227"/>
              </a:lnTo>
              <a:lnTo>
                <a:pt x="213270" y="1852227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600" kern="1200"/>
        </a:p>
      </dsp:txBody>
      <dsp:txXfrm>
        <a:off x="390993" y="3055518"/>
        <a:ext cx="93223" cy="93223"/>
      </dsp:txXfrm>
    </dsp:sp>
    <dsp:sp modelId="{6A27F820-B8AE-450E-B3CE-2A78A65B4A33}">
      <dsp:nvSpPr>
        <dsp:cNvPr id="0" name=""/>
        <dsp:cNvSpPr/>
      </dsp:nvSpPr>
      <dsp:spPr>
        <a:xfrm>
          <a:off x="330970" y="2176016"/>
          <a:ext cx="213270" cy="1445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635" y="0"/>
              </a:lnTo>
              <a:lnTo>
                <a:pt x="106635" y="1445843"/>
              </a:lnTo>
              <a:lnTo>
                <a:pt x="213270" y="144584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01068" y="2862400"/>
        <a:ext cx="73074" cy="73074"/>
      </dsp:txXfrm>
    </dsp:sp>
    <dsp:sp modelId="{7A1E1ED4-E1E6-46C6-B44F-31CDFCACDA87}">
      <dsp:nvSpPr>
        <dsp:cNvPr id="0" name=""/>
        <dsp:cNvSpPr/>
      </dsp:nvSpPr>
      <dsp:spPr>
        <a:xfrm>
          <a:off x="330970" y="2176016"/>
          <a:ext cx="213270" cy="1039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635" y="0"/>
              </a:lnTo>
              <a:lnTo>
                <a:pt x="106635" y="1039460"/>
              </a:lnTo>
              <a:lnTo>
                <a:pt x="213270" y="103946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11077" y="2669218"/>
        <a:ext cx="53055" cy="53055"/>
      </dsp:txXfrm>
    </dsp:sp>
    <dsp:sp modelId="{4C888438-012B-4B00-85E7-39A2B8936A84}">
      <dsp:nvSpPr>
        <dsp:cNvPr id="0" name=""/>
        <dsp:cNvSpPr/>
      </dsp:nvSpPr>
      <dsp:spPr>
        <a:xfrm>
          <a:off x="330970" y="2176016"/>
          <a:ext cx="213270" cy="633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635" y="0"/>
              </a:lnTo>
              <a:lnTo>
                <a:pt x="106635" y="633076"/>
              </a:lnTo>
              <a:lnTo>
                <a:pt x="213270" y="63307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20904" y="2475853"/>
        <a:ext cx="33401" cy="33401"/>
      </dsp:txXfrm>
    </dsp:sp>
    <dsp:sp modelId="{A7252FB9-C1C4-4A48-BB0A-A3CCD0CA2EED}">
      <dsp:nvSpPr>
        <dsp:cNvPr id="0" name=""/>
        <dsp:cNvSpPr/>
      </dsp:nvSpPr>
      <dsp:spPr>
        <a:xfrm>
          <a:off x="330970" y="2176016"/>
          <a:ext cx="213270" cy="203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635" y="0"/>
              </a:lnTo>
              <a:lnTo>
                <a:pt x="106635" y="203191"/>
              </a:lnTo>
              <a:lnTo>
                <a:pt x="213270" y="20319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30241" y="2270247"/>
        <a:ext cx="14728" cy="14728"/>
      </dsp:txXfrm>
    </dsp:sp>
    <dsp:sp modelId="{6D4EA9AD-CDB5-4EA1-9236-E6DB6BC286BA}">
      <dsp:nvSpPr>
        <dsp:cNvPr id="0" name=""/>
        <dsp:cNvSpPr/>
      </dsp:nvSpPr>
      <dsp:spPr>
        <a:xfrm>
          <a:off x="330970" y="1949323"/>
          <a:ext cx="213270" cy="226692"/>
        </a:xfrm>
        <a:custGeom>
          <a:avLst/>
          <a:gdLst/>
          <a:ahLst/>
          <a:cxnLst/>
          <a:rect l="0" t="0" r="0" b="0"/>
          <a:pathLst>
            <a:path>
              <a:moveTo>
                <a:pt x="0" y="226692"/>
              </a:moveTo>
              <a:lnTo>
                <a:pt x="106635" y="226692"/>
              </a:lnTo>
              <a:lnTo>
                <a:pt x="106635" y="0"/>
              </a:lnTo>
              <a:lnTo>
                <a:pt x="21327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29824" y="2054888"/>
        <a:ext cx="15562" cy="15562"/>
      </dsp:txXfrm>
    </dsp:sp>
    <dsp:sp modelId="{D02CBA54-923A-4074-980B-0BC05518507C}">
      <dsp:nvSpPr>
        <dsp:cNvPr id="0" name=""/>
        <dsp:cNvSpPr/>
      </dsp:nvSpPr>
      <dsp:spPr>
        <a:xfrm>
          <a:off x="330970" y="1542939"/>
          <a:ext cx="213270" cy="633076"/>
        </a:xfrm>
        <a:custGeom>
          <a:avLst/>
          <a:gdLst/>
          <a:ahLst/>
          <a:cxnLst/>
          <a:rect l="0" t="0" r="0" b="0"/>
          <a:pathLst>
            <a:path>
              <a:moveTo>
                <a:pt x="0" y="633076"/>
              </a:moveTo>
              <a:lnTo>
                <a:pt x="106635" y="633076"/>
              </a:lnTo>
              <a:lnTo>
                <a:pt x="106635" y="0"/>
              </a:lnTo>
              <a:lnTo>
                <a:pt x="21327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20904" y="1842777"/>
        <a:ext cx="33401" cy="33401"/>
      </dsp:txXfrm>
    </dsp:sp>
    <dsp:sp modelId="{EF46B7EE-33E7-4116-AD37-2A861B06DFE0}">
      <dsp:nvSpPr>
        <dsp:cNvPr id="0" name=""/>
        <dsp:cNvSpPr/>
      </dsp:nvSpPr>
      <dsp:spPr>
        <a:xfrm>
          <a:off x="330970" y="1136555"/>
          <a:ext cx="213270" cy="1039460"/>
        </a:xfrm>
        <a:custGeom>
          <a:avLst/>
          <a:gdLst/>
          <a:ahLst/>
          <a:cxnLst/>
          <a:rect l="0" t="0" r="0" b="0"/>
          <a:pathLst>
            <a:path>
              <a:moveTo>
                <a:pt x="0" y="1039460"/>
              </a:moveTo>
              <a:lnTo>
                <a:pt x="106635" y="1039460"/>
              </a:lnTo>
              <a:lnTo>
                <a:pt x="106635" y="0"/>
              </a:lnTo>
              <a:lnTo>
                <a:pt x="21327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11077" y="1629758"/>
        <a:ext cx="53055" cy="53055"/>
      </dsp:txXfrm>
    </dsp:sp>
    <dsp:sp modelId="{658BB348-C15B-4A5E-9466-C74A05D1E4B5}">
      <dsp:nvSpPr>
        <dsp:cNvPr id="0" name=""/>
        <dsp:cNvSpPr/>
      </dsp:nvSpPr>
      <dsp:spPr>
        <a:xfrm>
          <a:off x="330970" y="730172"/>
          <a:ext cx="213270" cy="1445843"/>
        </a:xfrm>
        <a:custGeom>
          <a:avLst/>
          <a:gdLst/>
          <a:ahLst/>
          <a:cxnLst/>
          <a:rect l="0" t="0" r="0" b="0"/>
          <a:pathLst>
            <a:path>
              <a:moveTo>
                <a:pt x="0" y="1445843"/>
              </a:moveTo>
              <a:lnTo>
                <a:pt x="106635" y="1445843"/>
              </a:lnTo>
              <a:lnTo>
                <a:pt x="106635" y="0"/>
              </a:lnTo>
              <a:lnTo>
                <a:pt x="21327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401068" y="1416556"/>
        <a:ext cx="73074" cy="73074"/>
      </dsp:txXfrm>
    </dsp:sp>
    <dsp:sp modelId="{8DAA37D2-F140-4403-9EB5-6DEF0BC4ED6E}">
      <dsp:nvSpPr>
        <dsp:cNvPr id="0" name=""/>
        <dsp:cNvSpPr/>
      </dsp:nvSpPr>
      <dsp:spPr>
        <a:xfrm>
          <a:off x="330970" y="323788"/>
          <a:ext cx="213270" cy="1852227"/>
        </a:xfrm>
        <a:custGeom>
          <a:avLst/>
          <a:gdLst/>
          <a:ahLst/>
          <a:cxnLst/>
          <a:rect l="0" t="0" r="0" b="0"/>
          <a:pathLst>
            <a:path>
              <a:moveTo>
                <a:pt x="0" y="1852227"/>
              </a:moveTo>
              <a:lnTo>
                <a:pt x="106635" y="1852227"/>
              </a:lnTo>
              <a:lnTo>
                <a:pt x="106635" y="0"/>
              </a:lnTo>
              <a:lnTo>
                <a:pt x="21327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600" kern="1200"/>
        </a:p>
      </dsp:txBody>
      <dsp:txXfrm>
        <a:off x="390993" y="1203290"/>
        <a:ext cx="93223" cy="93223"/>
      </dsp:txXfrm>
    </dsp:sp>
    <dsp:sp modelId="{08103F5E-B3EC-4356-9672-8F680A5BA6D1}">
      <dsp:nvSpPr>
        <dsp:cNvPr id="0" name=""/>
        <dsp:cNvSpPr/>
      </dsp:nvSpPr>
      <dsp:spPr>
        <a:xfrm rot="16200000">
          <a:off x="-1824549" y="2013462"/>
          <a:ext cx="3985932" cy="325107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solidFill>
                <a:schemeClr val="tx1"/>
              </a:solidFill>
            </a:rPr>
            <a:t>Puntos a Considerar</a:t>
          </a:r>
          <a:endParaRPr lang="es-CL" sz="2800" kern="1200" dirty="0">
            <a:solidFill>
              <a:schemeClr val="tx1"/>
            </a:solidFill>
          </a:endParaRPr>
        </a:p>
      </dsp:txBody>
      <dsp:txXfrm>
        <a:off x="-1824549" y="2013462"/>
        <a:ext cx="3985932" cy="325107"/>
      </dsp:txXfrm>
    </dsp:sp>
    <dsp:sp modelId="{916AF577-08C2-4621-94A8-C799D6968EEB}">
      <dsp:nvSpPr>
        <dsp:cNvPr id="0" name=""/>
        <dsp:cNvSpPr/>
      </dsp:nvSpPr>
      <dsp:spPr>
        <a:xfrm>
          <a:off x="544240" y="161234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Proceso de toma de decisiones 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161234"/>
        <a:ext cx="5282544" cy="325107"/>
      </dsp:txXfrm>
    </dsp:sp>
    <dsp:sp modelId="{986B0B6B-66B1-4977-B7A0-04FC96CFBAA8}">
      <dsp:nvSpPr>
        <dsp:cNvPr id="0" name=""/>
        <dsp:cNvSpPr/>
      </dsp:nvSpPr>
      <dsp:spPr>
        <a:xfrm>
          <a:off x="544240" y="567618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Forma de participación en la gestión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567618"/>
        <a:ext cx="5282544" cy="325107"/>
      </dsp:txXfrm>
    </dsp:sp>
    <dsp:sp modelId="{440BE00A-D373-4A3F-9298-B68A89903D92}">
      <dsp:nvSpPr>
        <dsp:cNvPr id="0" name=""/>
        <dsp:cNvSpPr/>
      </dsp:nvSpPr>
      <dsp:spPr>
        <a:xfrm>
          <a:off x="544240" y="974002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Autonomía universitaria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974002"/>
        <a:ext cx="5282544" cy="325107"/>
      </dsp:txXfrm>
    </dsp:sp>
    <dsp:sp modelId="{D7529859-2D6F-4413-AD25-40284C927423}">
      <dsp:nvSpPr>
        <dsp:cNvPr id="0" name=""/>
        <dsp:cNvSpPr/>
      </dsp:nvSpPr>
      <dsp:spPr>
        <a:xfrm>
          <a:off x="544240" y="1380386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Dimensión política de la universidad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1380386"/>
        <a:ext cx="5282544" cy="325107"/>
      </dsp:txXfrm>
    </dsp:sp>
    <dsp:sp modelId="{E17251CD-153E-4512-9DA3-0A587263DB32}">
      <dsp:nvSpPr>
        <dsp:cNvPr id="0" name=""/>
        <dsp:cNvSpPr/>
      </dsp:nvSpPr>
      <dsp:spPr>
        <a:xfrm>
          <a:off x="544240" y="1786770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Desempeño institucional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1786770"/>
        <a:ext cx="5282544" cy="325107"/>
      </dsp:txXfrm>
    </dsp:sp>
    <dsp:sp modelId="{770DC57C-D1C8-4423-81F7-C8AB8E4F36A3}">
      <dsp:nvSpPr>
        <dsp:cNvPr id="0" name=""/>
        <dsp:cNvSpPr/>
      </dsp:nvSpPr>
      <dsp:spPr>
        <a:xfrm>
          <a:off x="544240" y="2193154"/>
          <a:ext cx="5266346" cy="372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Indicadores cualitativos y cuantitativos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2193154"/>
        <a:ext cx="5266346" cy="372107"/>
      </dsp:txXfrm>
    </dsp:sp>
    <dsp:sp modelId="{65E96B42-F7CA-40D2-9CEE-E5897B94AC7D}">
      <dsp:nvSpPr>
        <dsp:cNvPr id="0" name=""/>
        <dsp:cNvSpPr/>
      </dsp:nvSpPr>
      <dsp:spPr>
        <a:xfrm>
          <a:off x="544240" y="2646538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Control institucional y social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2646538"/>
        <a:ext cx="5282544" cy="325107"/>
      </dsp:txXfrm>
    </dsp:sp>
    <dsp:sp modelId="{8F045347-CB62-4D54-861D-ED757D5697B7}">
      <dsp:nvSpPr>
        <dsp:cNvPr id="0" name=""/>
        <dsp:cNvSpPr/>
      </dsp:nvSpPr>
      <dsp:spPr>
        <a:xfrm>
          <a:off x="544240" y="3052922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Financiación; perspectiva de largo plazo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3052922"/>
        <a:ext cx="5282544" cy="325107"/>
      </dsp:txXfrm>
    </dsp:sp>
    <dsp:sp modelId="{6340C673-1EB9-4247-BA99-BA30A0FB64E6}">
      <dsp:nvSpPr>
        <dsp:cNvPr id="0" name=""/>
        <dsp:cNvSpPr/>
      </dsp:nvSpPr>
      <dsp:spPr>
        <a:xfrm>
          <a:off x="544240" y="3459306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Diferencia y diversidad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3459306"/>
        <a:ext cx="5282544" cy="325107"/>
      </dsp:txXfrm>
    </dsp:sp>
    <dsp:sp modelId="{CE41D6D8-231C-4F7A-835F-A69509725028}">
      <dsp:nvSpPr>
        <dsp:cNvPr id="0" name=""/>
        <dsp:cNvSpPr/>
      </dsp:nvSpPr>
      <dsp:spPr>
        <a:xfrm>
          <a:off x="544240" y="3865690"/>
          <a:ext cx="5282544" cy="32510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es-MX" sz="2000" b="1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rPr>
            <a:t>Formación de gestores universitarios</a:t>
          </a:r>
          <a:endParaRPr lang="es-CL" sz="2000" kern="1200" dirty="0">
            <a:solidFill>
              <a:schemeClr val="tx1"/>
            </a:solidFill>
          </a:endParaRPr>
        </a:p>
      </dsp:txBody>
      <dsp:txXfrm>
        <a:off x="544240" y="3865690"/>
        <a:ext cx="5282544" cy="3251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6FF30-0593-4B7F-982A-6D6824419B92}">
      <dsp:nvSpPr>
        <dsp:cNvPr id="0" name=""/>
        <dsp:cNvSpPr/>
      </dsp:nvSpPr>
      <dsp:spPr>
        <a:xfrm>
          <a:off x="115825" y="5275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Desempeño universitario</a:t>
          </a:r>
        </a:p>
      </dsp:txBody>
      <dsp:txXfrm>
        <a:off x="156150" y="45600"/>
        <a:ext cx="2214009" cy="1296145"/>
      </dsp:txXfrm>
    </dsp:sp>
    <dsp:sp modelId="{F529E2C9-EB5C-4D1D-BE68-7E3A34FA1E49}">
      <dsp:nvSpPr>
        <dsp:cNvPr id="0" name=""/>
        <dsp:cNvSpPr/>
      </dsp:nvSpPr>
      <dsp:spPr>
        <a:xfrm>
          <a:off x="2612414" y="409135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2400" kern="1200"/>
        </a:p>
      </dsp:txBody>
      <dsp:txXfrm>
        <a:off x="2612414" y="522950"/>
        <a:ext cx="340527" cy="341445"/>
      </dsp:txXfrm>
    </dsp:sp>
    <dsp:sp modelId="{26930C9F-9E6B-4A50-B12F-B6540EF8B0A0}">
      <dsp:nvSpPr>
        <dsp:cNvPr id="0" name=""/>
        <dsp:cNvSpPr/>
      </dsp:nvSpPr>
      <dsp:spPr>
        <a:xfrm>
          <a:off x="3328348" y="5275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Formas de elección de las autoridades</a:t>
          </a:r>
        </a:p>
      </dsp:txBody>
      <dsp:txXfrm>
        <a:off x="3368673" y="45600"/>
        <a:ext cx="2214009" cy="1296145"/>
      </dsp:txXfrm>
    </dsp:sp>
    <dsp:sp modelId="{499446AA-82F8-4E72-8FFB-AE628E028B07}">
      <dsp:nvSpPr>
        <dsp:cNvPr id="0" name=""/>
        <dsp:cNvSpPr/>
      </dsp:nvSpPr>
      <dsp:spPr>
        <a:xfrm>
          <a:off x="5824937" y="409135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2400" kern="1200"/>
        </a:p>
      </dsp:txBody>
      <dsp:txXfrm>
        <a:off x="5824937" y="522950"/>
        <a:ext cx="340527" cy="341445"/>
      </dsp:txXfrm>
    </dsp:sp>
    <dsp:sp modelId="{A4896BD3-9267-421E-A344-55B413053F0E}">
      <dsp:nvSpPr>
        <dsp:cNvPr id="0" name=""/>
        <dsp:cNvSpPr/>
      </dsp:nvSpPr>
      <dsp:spPr>
        <a:xfrm>
          <a:off x="6540871" y="5275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Participación estudiantil</a:t>
          </a:r>
        </a:p>
      </dsp:txBody>
      <dsp:txXfrm>
        <a:off x="6581196" y="45600"/>
        <a:ext cx="2214009" cy="1296145"/>
      </dsp:txXfrm>
    </dsp:sp>
    <dsp:sp modelId="{297B1742-260E-40E1-899E-63C6ED5461F2}">
      <dsp:nvSpPr>
        <dsp:cNvPr id="0" name=""/>
        <dsp:cNvSpPr/>
      </dsp:nvSpPr>
      <dsp:spPr>
        <a:xfrm rot="5400000">
          <a:off x="7444966" y="1542696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2400" kern="1200"/>
        </a:p>
      </dsp:txBody>
      <dsp:txXfrm rot="-5400000">
        <a:off x="7517477" y="1584000"/>
        <a:ext cx="341445" cy="340527"/>
      </dsp:txXfrm>
    </dsp:sp>
    <dsp:sp modelId="{7340579D-8B09-423B-BBDB-162E219B877C}">
      <dsp:nvSpPr>
        <dsp:cNvPr id="0" name=""/>
        <dsp:cNvSpPr/>
      </dsp:nvSpPr>
      <dsp:spPr>
        <a:xfrm>
          <a:off x="6540871" y="2299934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Modelos de gobierno universitario</a:t>
          </a:r>
        </a:p>
      </dsp:txBody>
      <dsp:txXfrm>
        <a:off x="6581196" y="2340259"/>
        <a:ext cx="2214009" cy="1296145"/>
      </dsp:txXfrm>
    </dsp:sp>
    <dsp:sp modelId="{99B9F8E2-E6A1-43B1-867E-E7501D8BA39C}">
      <dsp:nvSpPr>
        <dsp:cNvPr id="0" name=""/>
        <dsp:cNvSpPr/>
      </dsp:nvSpPr>
      <dsp:spPr>
        <a:xfrm rot="10800000">
          <a:off x="5852473" y="2703794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 rot="10800000">
        <a:off x="5998413" y="2817609"/>
        <a:ext cx="340527" cy="341445"/>
      </dsp:txXfrm>
    </dsp:sp>
    <dsp:sp modelId="{0A4201E3-E3BF-4EDB-9D02-0DC349482ACD}">
      <dsp:nvSpPr>
        <dsp:cNvPr id="0" name=""/>
        <dsp:cNvSpPr/>
      </dsp:nvSpPr>
      <dsp:spPr>
        <a:xfrm>
          <a:off x="3328348" y="2299934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Capitalismo académico</a:t>
          </a:r>
        </a:p>
      </dsp:txBody>
      <dsp:txXfrm>
        <a:off x="3368673" y="2340259"/>
        <a:ext cx="2214009" cy="1296145"/>
      </dsp:txXfrm>
    </dsp:sp>
    <dsp:sp modelId="{5536FC7F-8CE1-41D2-9228-F43E151B8494}">
      <dsp:nvSpPr>
        <dsp:cNvPr id="0" name=""/>
        <dsp:cNvSpPr/>
      </dsp:nvSpPr>
      <dsp:spPr>
        <a:xfrm rot="10800000">
          <a:off x="2639950" y="2703794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 rot="10800000">
        <a:off x="2785890" y="2817609"/>
        <a:ext cx="340527" cy="341445"/>
      </dsp:txXfrm>
    </dsp:sp>
    <dsp:sp modelId="{60FFE7D3-76B6-4C73-8FFA-F742F0E582A1}">
      <dsp:nvSpPr>
        <dsp:cNvPr id="0" name=""/>
        <dsp:cNvSpPr/>
      </dsp:nvSpPr>
      <dsp:spPr>
        <a:xfrm>
          <a:off x="115825" y="2299934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Divulgación de la información</a:t>
          </a:r>
        </a:p>
      </dsp:txBody>
      <dsp:txXfrm>
        <a:off x="156150" y="2340259"/>
        <a:ext cx="2214009" cy="1296145"/>
      </dsp:txXfrm>
    </dsp:sp>
    <dsp:sp modelId="{2D7368D2-39FB-4660-B100-1D267B06F7A2}">
      <dsp:nvSpPr>
        <dsp:cNvPr id="0" name=""/>
        <dsp:cNvSpPr/>
      </dsp:nvSpPr>
      <dsp:spPr>
        <a:xfrm rot="5400000">
          <a:off x="1019921" y="3837355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 rot="-5400000">
        <a:off x="1092432" y="3878659"/>
        <a:ext cx="341445" cy="340527"/>
      </dsp:txXfrm>
    </dsp:sp>
    <dsp:sp modelId="{B3868C96-8954-4C85-9581-939AD78593EF}">
      <dsp:nvSpPr>
        <dsp:cNvPr id="0" name=""/>
        <dsp:cNvSpPr/>
      </dsp:nvSpPr>
      <dsp:spPr>
        <a:xfrm>
          <a:off x="115825" y="4594593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Finanzas en las universidades</a:t>
          </a:r>
        </a:p>
      </dsp:txBody>
      <dsp:txXfrm>
        <a:off x="156150" y="4634918"/>
        <a:ext cx="2214009" cy="1296145"/>
      </dsp:txXfrm>
    </dsp:sp>
    <dsp:sp modelId="{FE6C8DFE-5036-41D7-BF0D-60EDEE5E217B}">
      <dsp:nvSpPr>
        <dsp:cNvPr id="0" name=""/>
        <dsp:cNvSpPr/>
      </dsp:nvSpPr>
      <dsp:spPr>
        <a:xfrm>
          <a:off x="2612414" y="4998453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400" kern="1200"/>
        </a:p>
      </dsp:txBody>
      <dsp:txXfrm>
        <a:off x="2612414" y="5112268"/>
        <a:ext cx="340527" cy="341445"/>
      </dsp:txXfrm>
    </dsp:sp>
    <dsp:sp modelId="{F08E6833-9862-4471-820E-6070A61783B3}">
      <dsp:nvSpPr>
        <dsp:cNvPr id="0" name=""/>
        <dsp:cNvSpPr/>
      </dsp:nvSpPr>
      <dsp:spPr>
        <a:xfrm>
          <a:off x="3328348" y="4594593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Liderazgo universitario</a:t>
          </a:r>
        </a:p>
      </dsp:txBody>
      <dsp:txXfrm>
        <a:off x="3368673" y="4634918"/>
        <a:ext cx="2214009" cy="1296145"/>
      </dsp:txXfrm>
    </dsp:sp>
    <dsp:sp modelId="{CD23DDAE-7557-4D91-B143-6F5FA744928A}">
      <dsp:nvSpPr>
        <dsp:cNvPr id="0" name=""/>
        <dsp:cNvSpPr/>
      </dsp:nvSpPr>
      <dsp:spPr>
        <a:xfrm>
          <a:off x="5824937" y="4998453"/>
          <a:ext cx="486467" cy="569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5824937" y="5112268"/>
        <a:ext cx="340527" cy="341445"/>
      </dsp:txXfrm>
    </dsp:sp>
    <dsp:sp modelId="{CC39CEB5-6615-4A63-A921-141505DA9566}">
      <dsp:nvSpPr>
        <dsp:cNvPr id="0" name=""/>
        <dsp:cNvSpPr/>
      </dsp:nvSpPr>
      <dsp:spPr>
        <a:xfrm>
          <a:off x="6540871" y="4594593"/>
          <a:ext cx="2294659" cy="137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b="1" kern="1200" dirty="0">
              <a:solidFill>
                <a:schemeClr val="tx1"/>
              </a:solidFill>
            </a:rPr>
            <a:t>Otros</a:t>
          </a:r>
        </a:p>
      </dsp:txBody>
      <dsp:txXfrm>
        <a:off x="6581196" y="4634918"/>
        <a:ext cx="2214009" cy="1296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19DC987-6CA8-4FFC-8256-7FFA88053E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088D2A6-10C6-4F29-87C4-08ED7EE7BEA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2D330C9E-E880-4E43-8F0A-945910FD28A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5134A9A4-452B-488D-92EE-6557DFB2C19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7063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1B6903E-B357-4A71-8610-49A846A8C7C2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601251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1C6520D-6A0F-4DC5-8BA7-07603A90BD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3C97A99-CCBB-43BB-8711-A3FFDE169C2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B032C05F-F2E9-497E-9684-1B28C32059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757738"/>
            <a:ext cx="5053013" cy="4510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 noProof="0"/>
              <a:t>Haga clic para modificar el estilo de texto del patrón</a:t>
            </a:r>
          </a:p>
          <a:p>
            <a:pPr lvl="1"/>
            <a:r>
              <a:rPr lang="es-ES_tradnl" altLang="es-CL" noProof="0"/>
              <a:t>Segundo nivel</a:t>
            </a:r>
          </a:p>
          <a:p>
            <a:pPr lvl="2"/>
            <a:r>
              <a:rPr lang="es-ES_tradnl" altLang="es-CL" noProof="0"/>
              <a:t>Tercer nivel</a:t>
            </a:r>
          </a:p>
          <a:p>
            <a:pPr lvl="3"/>
            <a:r>
              <a:rPr lang="es-ES_tradnl" altLang="es-CL" noProof="0"/>
              <a:t>Cuarto nivel</a:t>
            </a:r>
          </a:p>
          <a:p>
            <a:pPr lvl="4"/>
            <a:r>
              <a:rPr lang="es-ES_tradnl" altLang="es-CL" noProof="0"/>
              <a:t>Quinto nivel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C5A2A308-D8DE-4372-A616-535B6A6EAC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00E19146-4703-4D96-97DF-3A2A7B975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6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5E3B09C-59B7-4B05-9DF6-CB06A36A378E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748661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2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838915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0F8120E-DE4D-E5EB-60FD-1DD16388F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F1BB20A8-68B6-9ADD-602C-90E29D858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C6DB0B5C-E6FE-5A23-102A-7BED6960F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0E65F-5FF5-410B-9B2F-F7A5705DF683}" type="slidenum">
              <a:rPr kumimoji="0" lang="es-ES_tradnl" altLang="es-C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_tradnl" altLang="es-C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>
            <a:extLst>
              <a:ext uri="{FF2B5EF4-FFF2-40B4-BE49-F238E27FC236}">
                <a16:creationId xmlns:a16="http://schemas.microsoft.com/office/drawing/2014/main" id="{6C508D2B-FE5D-4ED1-8D71-612E02E615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Marcador de notas 2">
            <a:extLst>
              <a:ext uri="{FF2B5EF4-FFF2-40B4-BE49-F238E27FC236}">
                <a16:creationId xmlns:a16="http://schemas.microsoft.com/office/drawing/2014/main" id="{0E5C4276-8FF9-4D3B-B773-B6A47584B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 dirty="0">
              <a:latin typeface="Times New Roman" panose="02020603050405020304" pitchFamily="18" charset="0"/>
            </a:endParaRPr>
          </a:p>
        </p:txBody>
      </p:sp>
      <p:sp>
        <p:nvSpPr>
          <p:cNvPr id="29700" name="Marcador de número de diapositiva 3">
            <a:extLst>
              <a:ext uri="{FF2B5EF4-FFF2-40B4-BE49-F238E27FC236}">
                <a16:creationId xmlns:a16="http://schemas.microsoft.com/office/drawing/2014/main" id="{B40DAA6A-6E60-474C-B116-335269ACE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0888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5411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1607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796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58B3E5-D1EF-416D-8F7D-C5D1ECAB32F8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54D953C9-4FF1-F971-C860-8EC9FABFB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FF3A72-022E-442B-AAE6-DF8EA83E7B88}" type="slidenum">
              <a:rPr lang="es-ES_tradnl" altLang="es-C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s-ES_tradnl" altLang="es-CL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68CBAFB-2837-1D2F-596A-6C20ED615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D6E607D-BC15-718D-E30A-7DE28B9B6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7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36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44695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54D953C9-4FF1-F971-C860-8EC9FABFB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FF3A72-022E-442B-AAE6-DF8EA83E7B88}" type="slidenum">
              <a:rPr lang="es-ES_tradnl" altLang="es-C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s-ES_tradnl" altLang="es-CL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68CBAFB-2837-1D2F-596A-6C20ED615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D6E607D-BC15-718D-E30A-7DE28B9B6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dirty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54D953C9-4FF1-F971-C860-8EC9FABFB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FF3A72-022E-442B-AAE6-DF8EA83E7B88}" type="slidenum">
              <a:rPr lang="es-ES_tradnl" altLang="es-C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s-ES_tradnl" altLang="es-CL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68CBAFB-2837-1D2F-596A-6C20ED615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D6E607D-BC15-718D-E30A-7DE28B9B6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69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3B09C-59B7-4B05-9DF6-CB06A36A378E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20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BE162-625D-41CE-A5A0-4CA5605C59B5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3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3B09C-59B7-4B05-9DF6-CB06A36A378E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>
            <a:extLst>
              <a:ext uri="{FF2B5EF4-FFF2-40B4-BE49-F238E27FC236}">
                <a16:creationId xmlns:a16="http://schemas.microsoft.com/office/drawing/2014/main" id="{0734FA7B-48B7-A411-C245-B17906354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notas 2">
            <a:extLst>
              <a:ext uri="{FF2B5EF4-FFF2-40B4-BE49-F238E27FC236}">
                <a16:creationId xmlns:a16="http://schemas.microsoft.com/office/drawing/2014/main" id="{94406DDD-6BB4-013F-DCDC-82701A599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 dirty="0">
              <a:latin typeface="Times New Roman" panose="02020603050405020304" pitchFamily="18" charset="0"/>
            </a:endParaRPr>
          </a:p>
        </p:txBody>
      </p:sp>
      <p:sp>
        <p:nvSpPr>
          <p:cNvPr id="16388" name="Marcador de número de diapositiva 3">
            <a:extLst>
              <a:ext uri="{FF2B5EF4-FFF2-40B4-BE49-F238E27FC236}">
                <a16:creationId xmlns:a16="http://schemas.microsoft.com/office/drawing/2014/main" id="{E7196D2C-5681-4BF8-D582-9956EB9204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97F65F-AD48-49CE-A7C2-414275A619A0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89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5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80522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10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92620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13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22387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17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278857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3B09C-59B7-4B05-9DF6-CB06A36A378E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5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3B09C-59B7-4B05-9DF6-CB06A36A378E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7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3B09C-59B7-4B05-9DF6-CB06A36A378E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85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E3B09C-59B7-4B05-9DF6-CB06A36A378E}" type="slidenum">
              <a:rPr lang="es-ES_tradnl" altLang="es-CL" smtClean="0"/>
              <a:pPr>
                <a:defRPr/>
              </a:pPr>
              <a:t>24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18790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BC0376-15EE-4F97-8E33-E4F3821CD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5CD6-A61D-4D2C-AEC4-40C9168F72D6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46FE20-8D93-428B-97F3-88D72208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85B60A-D5CF-4767-9FF9-31533A30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0A63B-E816-4EA9-B78E-0E00BE4C069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4CE263-F284-4974-8995-837F1DE7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BC733-F7E7-48D8-872A-289D36AD1911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272A96-B698-44D7-8991-0318C17D4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2762B1-A25F-4270-917E-3733E466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069B-D29B-426F-8BF7-00945879902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15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21D36B-1A4D-4944-8E56-8878FB1A9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D5D90-379C-42C5-A5AD-49B774AB7EA2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B2D3A5-2851-4AC3-A5D6-5775A36E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CD4C39-AE2E-4482-913E-F8301C4C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CF33-FE15-4769-80EE-7A6A343D3221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44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AA0C8C4-C69F-9A4A-B0FF-45095621F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AC9FAD-1628-B540-B869-8612A657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78D10E-48D1-8046-ACFA-D7C4E9350E84}" type="datetimeFigureOut">
              <a:rPr lang="pt-BR" smtClean="0"/>
              <a:t>04/10/2023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089B5D-B9B5-6246-A6EF-62B60076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4FFB04-40C1-2B46-A405-A729E379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EEB5B9-E073-CD41-921B-FCB8456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3D8FF-5689-2445-8169-5DEC7A31F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EB8311-ED9E-B244-AEC7-003E74BBE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694E6A-CC7F-874C-A822-3EC36F96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BEFE9F-6B3D-BB44-917C-7A6B9A12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A4359-E9C6-CC4E-8861-2CE76603C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5B17C-7716-184E-9428-03E92914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4F78E7-1786-3A41-BB62-E277F8427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264D13-CC47-0A43-AA4E-98149741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3709ED-429B-9941-8C51-642D7082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045ED9-A5E5-FB4F-BF17-703831D0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29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9481C-32D4-634C-841D-283178DB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610DA2-AE94-AA4D-9133-572C8F152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60569E-BF73-8443-B913-636F8013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E7D7B7-6021-D94C-9933-33A60962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AA901E-359A-974A-A877-20F68988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31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D91E3-1CF7-BC48-B479-E83D8C29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7D6A29-0A64-6343-ABC3-B958AFE55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FB4591-4049-D248-98FE-73A8C5E60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49E862-9221-AC47-849F-E1C7C29C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24AE88-2962-0743-8FFD-1756CB4D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88AE39-C39D-CD40-B356-16B6FE6B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4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D444D-85F7-EC44-87FA-371EC4A1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703FCA-4EAC-CB48-90B0-EF4431A92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D1339E-F82F-E946-B765-0654319F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5E7F80-157F-334A-A8A8-98C171346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A62C93-378C-7442-8E90-B8F285CC0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3F3F9A-F3D6-5A4B-BD21-EA05FD1B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B50253-D29A-9C41-B186-4971CD3C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33FF12-437D-3248-B2EE-2A431257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1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9DB9F-00DA-DE4E-872A-81A19DD1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FF9174-37B7-B449-920F-9285BE89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3EF99C-FF12-7540-A00A-80DDF951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91D193-3CA6-8944-9D17-F3D58FD0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89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B8E9A6-5C74-BF4E-B0C9-99436C53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64F30C-3523-5B4D-9818-A3BAF6D3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9CF2A8-A6DC-CC40-B18A-3E2DC8CA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65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BC1903-0598-43D3-85BC-ED9532F8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7FF6-6225-4D09-A596-E17F56664DA9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4DB95-CE55-4ED2-B65B-EA67BCE2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261AEC-2747-4222-9F37-047FF97A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BB62-4F3D-43C2-BB22-DF9CE9B56853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62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10ADD-3B28-D040-8612-FC87C07A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3B263-2666-CD41-A23D-1CE12451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F52858-0811-404E-BC8D-72042A722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D37DBC-ABBF-7D41-8909-4DBFEBAF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8174F4-B0EC-B14F-A353-8BA87274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A84119-E73A-334F-B044-9A4DF7B9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36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B42B8-C746-3940-B71A-6E1F7D0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0E2957-EC0A-6B4D-ADFA-186EAB600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907A52-1469-9A48-B8FB-14B6EA6C2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C41074-1730-9E41-AEE4-5B156DA8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8D779A-6421-1C48-B60C-B5E7A47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7CF5DE-D05A-8141-A47B-9EBE0E67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9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52717-6291-B947-B918-08C26E97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98E663-8109-3D47-9D0E-901D21683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446200-F145-E34B-B60E-3E378170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2EC8E0-2B98-8843-AF3E-95E7448C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F1E0CC-0868-924F-B4BE-EF4F888A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32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3516D7-ECE9-5047-BB18-F9004BBBF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FDA105-14A8-9F44-9370-C9BE95798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89C498-B038-CB43-9B56-5F9AE808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EAC416-EF0E-5941-87D6-74917949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F9FE3D-7862-AE49-A599-F9921847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02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279BE-85DE-DC02-C169-51078990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A01B7-3C1E-76A7-1668-C89F5CC2F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17E6-664C-BD49-1903-443C185F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BE13-3787-43E1-952A-A7B891BB059C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49945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2D53E-2C07-9D64-FC4F-00A215D0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47C21-14DB-E0B5-52D1-96414D62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A8326-3119-C6B6-D701-2C3F26BF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8C3FB-91D2-48A0-A9C8-DCFA2404D30F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977641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DE56F-A28B-FB26-3C85-0DB5FF08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A0C2-0243-A442-611C-05F613E6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E0811-01B8-E1A3-FFC1-C7439562E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28C04-1DAF-4F58-8674-4712EFD09B07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061267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B6E300-6742-DCF4-B5CB-0D368DD5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85485E-4CA9-FEBF-0EEB-EDF114D5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CD1D3-5F94-9B32-FF90-F6CE0C1A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0CF41-B1AE-486F-9455-1ECD545CD09E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728211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5A4579-3110-E50B-3272-5934D22A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8B0402-E357-BE79-E559-480A35D0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33D0CE-9CB8-8484-B1FD-2422AD48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4B109-A83B-4BE4-96FA-43269DBBCB16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654928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ED9EBF-D788-46AF-863F-FBE8CFBC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4888F9-A42E-A829-6EDE-0A55D527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792705-6545-A703-9B60-120F3C1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25324-2E56-4E25-BFB3-A8865DD4E76C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2970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629E47-F06C-49B0-AEF9-1F55DEFCC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2F925-A0F3-466C-858F-C60E686CD82D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CD751C-5950-4CBB-B19F-F8B3F6BC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2FE51-41FE-4EF7-83A9-A4527210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E6E6-C7DD-4BE8-A70F-D570A5AA4C1D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25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2851CC0-9A39-C05F-2822-5177B830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C9A13F-1383-BA1F-1321-CAC5F747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B13BB3-C1AA-D523-2FDB-8501E2EB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7549F-5880-4A2C-B58D-B25E92103B2B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945523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76208F-DF33-B149-474B-52686F8C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D8AD79-A9D7-9940-1B07-7C59DF0A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AA2046-4ADC-0864-B3E8-B13DAC38B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78A70-D50A-4EF8-ABE1-E01795E43D3C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753683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4BC269-219F-4938-AEEC-F497287B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2EAC0A-E5A5-195B-CA77-E564FCAC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37EAFD-BD5D-B2E0-3F22-9B3C5949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4B831-0C03-4323-85EE-DA9479EB1645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805533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36F99-362B-9BAB-2F11-15371625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DABC8-04AE-BEC6-9AC1-02ACAAC4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20F35-D7EE-6EAA-C9BC-19E97D6A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608F0-8140-43B8-BEF2-A88E00BAEDDC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933365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864D4-6C49-DA2B-146B-AD3D42B1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0A2A9-15E3-9C09-8DDC-785F687D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3449-F25B-97F8-FA31-07718433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C5963-6130-4D87-88BB-23409FBD55DF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764302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28E6C-8BD5-4EDC-80A5-C756F60C4537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23A2A-9A26-46E9-B2CF-2B9E96A6700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52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1FCF7-04BE-43B7-8AF7-796EE365554C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C035-9AE8-48F3-9312-D95B37FABB47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4306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1738-9763-414E-8757-59DB63A16BB0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5D65-43F0-4A45-BBE9-C66D8BACC325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0111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A97F-6C11-4922-9B13-CE258A59B344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1FC9C-4C60-4B45-8D4D-84AA4A376E18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686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8A2-4271-4D43-B3A0-4B88B2FF41A7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539D-29AD-4F8C-B496-01E5346DAC43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50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7D5286CA-862D-4A54-A6A6-FB9EE538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31EE6-E390-4BAF-9192-296085DF1CCA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8A9D97A-6F6C-455F-9612-244DB854A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85E8D96-DAB0-4CF8-8DDB-76BC946F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CBC0-49B7-4417-8D69-D4CBDB8EDDFC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24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426EE-2158-40F5-9CAA-6CAB1071679A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C5C0-CE61-41E6-98FA-EEAA32A59F17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5985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7F72E-CDF1-416E-B349-21B106798D79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AF59-CECC-4E02-B7B0-28B35A24122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2207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0850A-BEE9-4A19-B05F-1A8262DD5C14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39F17-DFC6-4F09-BF3C-4B574EB88F9C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1942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96530-212A-4191-89F9-522969846298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E825-6806-4D77-9875-33BCB581F555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9606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3BE4-72A0-44AC-8035-D45C4896F0CA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D9A17-C175-4B8F-80B9-BF02DA6C9D0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4444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763-6C04-45C5-9593-1FDC080320A8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6961-BAA4-4759-940E-EAC0B93402E6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0962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AA0C8C4-C69F-9A4A-B0FF-45095621F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AC9FAD-1628-B540-B869-8612A657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093FF-1C60-416B-B96E-D24B0F2EE127}" type="datetimeFigureOut">
              <a:rPr lang="pt-BR"/>
              <a:pPr>
                <a:defRPr/>
              </a:pPr>
              <a:t>04/10/2023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089B5D-B9B5-6246-A6EF-62B60076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4FFB04-40C1-2B46-A405-A729E379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E4DFD-828D-4F06-A1B9-FEE9456106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493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A17BB-0A6A-43B1-A3D1-4221F1A814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53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5407B-7112-484A-8D5E-FEC7AFEF0A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495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A8F3-3689-4682-9882-4F7E333751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73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F04898ED-4539-48C2-ADC9-48B4B14D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A050-FE91-4168-8879-982F2DF98E9B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B06BBCD-969C-4423-822B-9ADB0857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58EAB05-6763-44DB-B230-7E008FE6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8BD19-94A9-4567-86C2-F92166515FE8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64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4F2C-3615-4369-9E74-3B2A52FACC2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823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24A4-6332-477C-A2F4-119DFBEF26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091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F624-47A7-4E56-82F5-20B02C9FC5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550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BE1E-BD55-4BA7-906E-65F2BC8D76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6093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F11B6-CE46-432E-A306-CF3A48B1B9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14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2703-88CE-4308-AAD7-39E59DFCA2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445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EF97-5247-458C-82F5-6071D28B3A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034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4A5F4-3906-4F8C-837D-4F046E58A7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69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B222C514-A29F-4117-9E35-59ACB45E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3A3C-76E6-4C8F-B093-205DE59F3476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CB9E4E0C-87A2-450D-AE55-F04026DFB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422B94E-D23F-4A63-AB1C-00CB8654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5825A-0E7B-457D-B435-47162AB8DF32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47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19AC468D-78F5-432A-8B82-0019B6C6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80193-FEF6-41AB-AFA8-D503A3D12D48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FE38CDD8-9E78-4C21-8FF7-2FF705C8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A2CB39CE-86AA-4E22-9E4A-82E466D4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36080-81A0-4662-8BF4-0AB279CA410D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22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126ADD9-ED22-44AB-923C-502C7CB3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B27D9-36AB-4A77-B3F4-98CC0F62B1D3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8075EF1-6406-4E9E-8F16-7D076CB8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4C6D483-65EE-4980-8966-E31188FC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483A-FEED-49B7-847D-75EA2124D563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8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43FF850-A9C3-40A1-86A9-5CE0FC61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568E-0BA0-4F81-AEC7-3143F2E1E1A1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474FBFFE-E1DD-4555-B5CA-D9C717BAB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A720E33-DA6D-431A-8838-F1A8635C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AE562-7D3B-48DD-9E91-0ED251180EB1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66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título 1">
            <a:extLst>
              <a:ext uri="{FF2B5EF4-FFF2-40B4-BE49-F238E27FC236}">
                <a16:creationId xmlns:a16="http://schemas.microsoft.com/office/drawing/2014/main" id="{F21DF9C4-6ABA-409F-B413-DBE814E84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2291" name="Marcador de texto 2">
            <a:extLst>
              <a:ext uri="{FF2B5EF4-FFF2-40B4-BE49-F238E27FC236}">
                <a16:creationId xmlns:a16="http://schemas.microsoft.com/office/drawing/2014/main" id="{FDC976C0-E88A-4B98-A8DE-0849D8508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Editar el estilo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54F6BD-C7E8-4C1C-867C-B4477E496556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CD076E-E10C-4C90-8220-B03CF4BE0AD3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971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384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CA559C-6F6C-374E-BBF8-7FE0C334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8CF5B7-B829-C64A-8190-CB9FC2328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5E0EF2-120B-744E-B5E2-609C3F923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EBDA-9774-034A-B5D7-C3932C5F30BF}" type="datetimeFigureOut">
              <a:rPr lang="es-CL" smtClean="0"/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C7A5E4-755B-7441-A8FF-1331D4862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E75F34-E88F-1149-8573-6F4D8149C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8705-094D-3245-AA44-AD4BE44D18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934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FB32976-E349-7BEE-47B8-B1EFF333D0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n-US" altLang="es-CL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B7535B3-355E-CEF9-B586-D94EDFC3B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n-US" alt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DB084-41C0-485C-BE3B-8821B6CAA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342A-AE2D-4BE5-99E9-14B9E14CD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09AC8-CDEE-413F-A02F-0153C0AD0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5F262F2-5063-4E50-8494-2F4C81D9C0C5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06127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5123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Editar el estilo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B6679-59CE-421F-A867-D699E1842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BD08B9-923E-49B7-860E-E7827DC34193}" type="datetimeFigureOut">
              <a:rPr lang="es-CL"/>
              <a:pPr>
                <a:defRPr/>
              </a:pPr>
              <a:t>04-10-2023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DD1D4-45A7-4537-AF22-E15ABA1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EDC03-4031-4673-8722-017F2A525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BDB681-85EA-4C0A-A2E3-ACA6F08AA809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559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Editar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2D3A12-5F7D-4AAA-80CD-5910EC3D90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36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4.jpe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4.jpe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hghE5pRp6ys" TargetMode="Externa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jpeg"/><Relationship Id="rId9" Type="http://schemas.microsoft.com/office/2007/relationships/diagramDrawing" Target="../diagrams/drawin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5AE8CC-06FD-417B-B86E-4D1D06AA7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1"/>
            <a:ext cx="9144001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6429F11-64E2-4420-9B0C-F3F81BF0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7101526" cy="5143859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2785A07-F203-435E-8E76-BB97680C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6058539" cy="5143859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1F82D16-AEF7-4C3E-8069-BD297262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94" y="3957057"/>
            <a:ext cx="5138197" cy="127214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Conceptualización y líneas investigativas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7D577C02-D3C5-4EE4-921F-4F10C269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6093296"/>
            <a:ext cx="5145915" cy="59093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Dr. Francisco Ganga-Contreras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1F82D16-AEF7-4C3E-8069-BD297262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07" y="2078504"/>
            <a:ext cx="4346109" cy="1682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62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7200" b="1" dirty="0">
                <a:solidFill>
                  <a:prstClr val="white"/>
                </a:solidFill>
                <a:latin typeface="Agency FB" panose="020B0503020202020204" pitchFamily="34" charset="0"/>
              </a:rPr>
              <a:t>G</a:t>
            </a:r>
            <a:r>
              <a:rPr kumimoji="0" lang="es-MX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obernanza</a:t>
            </a:r>
            <a:r>
              <a:rPr kumimoji="0" lang="es-MX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Universitaria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24370"/>
            <a:ext cx="824989" cy="568326"/>
          </a:xfrm>
          <a:prstGeom prst="rect">
            <a:avLst/>
          </a:prstGeom>
        </p:spPr>
      </p:pic>
      <p:pic>
        <p:nvPicPr>
          <p:cNvPr id="2" name="Picture 2" descr="Gobernanza Universitaria en Iberoamérica">
            <a:extLst>
              <a:ext uri="{FF2B5EF4-FFF2-40B4-BE49-F238E27FC236}">
                <a16:creationId xmlns:a16="http://schemas.microsoft.com/office/drawing/2014/main" id="{38921805-FA69-237D-1BAE-1AE965702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5" b="9519"/>
          <a:stretch/>
        </p:blipFill>
        <p:spPr bwMode="auto">
          <a:xfrm>
            <a:off x="7713553" y="119056"/>
            <a:ext cx="1227177" cy="57364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14" descr="http://ciigue2021.com/wp-content/uploads/2021/01/logo_IESED.png">
            <a:extLst>
              <a:ext uri="{FF2B5EF4-FFF2-40B4-BE49-F238E27FC236}">
                <a16:creationId xmlns:a16="http://schemas.microsoft.com/office/drawing/2014/main" id="{9095A4D9-240F-7B0F-21D3-D1B118024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2" b="28552"/>
          <a:stretch/>
        </p:blipFill>
        <p:spPr bwMode="auto">
          <a:xfrm>
            <a:off x="5940153" y="124370"/>
            <a:ext cx="1656184" cy="56832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3" name="image2.png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F399D1A-90C3-285E-DEE9-78940D2DCC2B}"/>
              </a:ext>
            </a:extLst>
          </p:cNvPr>
          <p:cNvPicPr/>
          <p:nvPr/>
        </p:nvPicPr>
        <p:blipFill>
          <a:blip r:embed="rId5"/>
          <a:srcRect t="22425" r="74139" b="26680"/>
          <a:stretch>
            <a:fillRect/>
          </a:stretch>
        </p:blipFill>
        <p:spPr>
          <a:xfrm>
            <a:off x="2959988" y="147737"/>
            <a:ext cx="1684020" cy="568325"/>
          </a:xfrm>
          <a:prstGeom prst="rect">
            <a:avLst/>
          </a:prstGeom>
          <a:ln/>
        </p:spPr>
      </p:pic>
      <p:pic>
        <p:nvPicPr>
          <p:cNvPr id="5" name="image1.jpg">
            <a:extLst>
              <a:ext uri="{FF2B5EF4-FFF2-40B4-BE49-F238E27FC236}">
                <a16:creationId xmlns:a16="http://schemas.microsoft.com/office/drawing/2014/main" id="{F0219884-C135-8728-EEE0-0AAEA89CC66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51520" y="91222"/>
            <a:ext cx="1555750" cy="738505"/>
          </a:xfrm>
          <a:prstGeom prst="rect">
            <a:avLst/>
          </a:prstGeom>
          <a:ln/>
        </p:spPr>
      </p:pic>
      <p:pic>
        <p:nvPicPr>
          <p:cNvPr id="6" name="image3.png">
            <a:extLst>
              <a:ext uri="{FF2B5EF4-FFF2-40B4-BE49-F238E27FC236}">
                <a16:creationId xmlns:a16="http://schemas.microsoft.com/office/drawing/2014/main" id="{39633D36-23BF-A803-C378-D7A607BFC943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051720" y="88429"/>
            <a:ext cx="779780" cy="676275"/>
          </a:xfrm>
          <a:prstGeom prst="rect">
            <a:avLst/>
          </a:prstGeom>
          <a:ln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AFF791-F477-02EE-5774-0490DDD416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1" t="14590" r="83418" b="69846"/>
          <a:stretch/>
        </p:blipFill>
        <p:spPr>
          <a:xfrm>
            <a:off x="4960953" y="980728"/>
            <a:ext cx="407554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8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tipo De La Tecnología Inalámbrica De 4G LTE Stock d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6145" r="5966" b="17683"/>
          <a:stretch/>
        </p:blipFill>
        <p:spPr bwMode="auto">
          <a:xfrm>
            <a:off x="4788024" y="2636912"/>
            <a:ext cx="17185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20 mejores imágenes de gifs en 2020 | Imagenes animadas, Foto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2869" r="7895" b="11605"/>
          <a:stretch/>
        </p:blipFill>
        <p:spPr bwMode="auto">
          <a:xfrm>
            <a:off x="293376" y="1261186"/>
            <a:ext cx="3170568" cy="46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404664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79833502"/>
              </p:ext>
            </p:extLst>
          </p:nvPr>
        </p:nvGraphicFramePr>
        <p:xfrm>
          <a:off x="1835696" y="1253614"/>
          <a:ext cx="7524328" cy="527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6203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1521222"/>
            <a:ext cx="6624736" cy="1579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Un estado de equilibrio dinámico entre el nivel de las demandas </a:t>
            </a:r>
            <a:r>
              <a:rPr lang="es-MX" sz="2800" b="1" dirty="0" err="1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societales</a:t>
            </a: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 y la capacidad del sistema político (estado/gobierno) para responderlas de manera legítima y eficaz” </a:t>
            </a:r>
            <a:r>
              <a:rPr lang="es-MX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(</a:t>
            </a:r>
            <a:r>
              <a:rPr lang="es-MX" b="1" dirty="0" err="1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Camou</a:t>
            </a:r>
            <a:r>
              <a:rPr lang="es-MX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, 2001).</a:t>
            </a:r>
            <a:endParaRPr kumimoji="0" lang="es-CL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3325784"/>
            <a:ext cx="6624736" cy="19518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Coordinación sostenida y coherente entre una gran variedad de actores con diferentes propósitos y objetivos, tales como actores políticos e instituciones, intereses corporativos, sociedad civil y organizaciones transnacionales </a:t>
            </a:r>
            <a:r>
              <a:rPr lang="es-MX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(Pierre, 2000).</a:t>
            </a:r>
            <a:endParaRPr kumimoji="0" lang="es-CL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16416" y="1672932"/>
            <a:ext cx="502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600" b="1" dirty="0">
                <a:latin typeface="Bernard MT Condensed" panose="02050806060905020404" pitchFamily="18" charset="0"/>
              </a:rPr>
              <a:t>1</a:t>
            </a:r>
            <a:endParaRPr lang="en-US" sz="6600" b="1" dirty="0">
              <a:latin typeface="Bernard MT Condensed" panose="020508060609050204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16416" y="3573016"/>
            <a:ext cx="5998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600" b="1" dirty="0">
                <a:latin typeface="Bernard MT Condensed" panose="02050806060905020404" pitchFamily="18" charset="0"/>
              </a:rPr>
              <a:t>2</a:t>
            </a:r>
            <a:endParaRPr lang="en-US" sz="66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00392" y="400050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98" y="3859083"/>
            <a:ext cx="3312368" cy="2423259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358" y="260648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366" y="1067882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5900"/>
              </a:lnSpc>
            </a:pPr>
            <a:r>
              <a:rPr lang="es-CL" altLang="es-CL" sz="4000" dirty="0">
                <a:solidFill>
                  <a:schemeClr val="bg1"/>
                </a:solidFill>
                <a:latin typeface="Agency FB" panose="020B0503020202020204" pitchFamily="34" charset="0"/>
              </a:rPr>
              <a:t>Por lo tanto…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99592" y="1937814"/>
            <a:ext cx="622329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s-MX" sz="3200" b="1" dirty="0">
                <a:latin typeface="Agency FB" panose="020B0503020202020204" pitchFamily="34" charset="0"/>
              </a:rPr>
              <a:t>Relación que se expresa cuando existe homeostasis en el ejercicio del poder político derivado de la solución de demandas sociales y la capacidad de los gobiernos de atender estas demandas de forma eficaz, estable y legítima.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99592" y="4373860"/>
            <a:ext cx="319895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700"/>
              </a:lnSpc>
            </a:pPr>
            <a:r>
              <a:rPr lang="es-MX" sz="3600" b="1" dirty="0">
                <a:latin typeface="Agency FB" panose="020B0503020202020204" pitchFamily="34" charset="0"/>
              </a:rPr>
              <a:t>Semánticamente:</a:t>
            </a:r>
          </a:p>
          <a:p>
            <a:pPr algn="just">
              <a:lnSpc>
                <a:spcPts val="3700"/>
              </a:lnSpc>
            </a:pPr>
            <a:r>
              <a:rPr lang="es-MX" sz="4400" b="1" dirty="0">
                <a:latin typeface="Agency FB" panose="020B0503020202020204" pitchFamily="34" charset="0"/>
              </a:rPr>
              <a:t>Capacidad de ser gobernable.</a:t>
            </a:r>
          </a:p>
        </p:txBody>
      </p:sp>
    </p:spTree>
    <p:extLst>
      <p:ext uri="{BB962C8B-B14F-4D97-AF65-F5344CB8AC3E}">
        <p14:creationId xmlns:p14="http://schemas.microsoft.com/office/powerpoint/2010/main" val="36993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tipo De La Tecnología Inalámbrica De 4G LTE Stock d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6145" r="5966" b="17683"/>
          <a:stretch/>
        </p:blipFill>
        <p:spPr bwMode="auto">
          <a:xfrm>
            <a:off x="4788024" y="2636912"/>
            <a:ext cx="17185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20 mejores imágenes de gifs en 2020 | Imagenes animadas, Foto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2869" r="7895" b="11605"/>
          <a:stretch/>
        </p:blipFill>
        <p:spPr bwMode="auto">
          <a:xfrm>
            <a:off x="293376" y="1261186"/>
            <a:ext cx="3170568" cy="46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404664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60647224"/>
              </p:ext>
            </p:extLst>
          </p:nvPr>
        </p:nvGraphicFramePr>
        <p:xfrm>
          <a:off x="1835696" y="1253614"/>
          <a:ext cx="7524328" cy="527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892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080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Ó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6156176" y="1837682"/>
            <a:ext cx="1800200" cy="43643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Provienen del verbo latino genere, que significa conducir, en el sentido amplio de llevar o llevar a cabo algo </a:t>
            </a:r>
            <a:r>
              <a:rPr lang="es-MX" sz="20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(</a:t>
            </a:r>
            <a:r>
              <a:rPr lang="es-MX" sz="2000" b="1" dirty="0" err="1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Aktouf</a:t>
            </a:r>
            <a:r>
              <a:rPr lang="es-MX" sz="20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, 2003)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978968" y="1837682"/>
            <a:ext cx="3961184" cy="44012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1. Llevar adelante una iniciativa o un proyecto.</a:t>
            </a:r>
          </a:p>
          <a:p>
            <a:pPr lvl="0" defTabSz="4572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MX" sz="2800" b="1" dirty="0">
              <a:solidFill>
                <a:prstClr val="white"/>
              </a:solidFill>
              <a:latin typeface="Agency FB" panose="020B0503020202020204" pitchFamily="34" charset="0"/>
              <a:ea typeface="+mn-ea"/>
            </a:endParaRPr>
          </a:p>
          <a:p>
            <a:pPr lvl="0" defTabSz="4572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2. Ocuparse de la administración, organización y funcionamiento de una empresa, actividad económica u organismo.</a:t>
            </a:r>
          </a:p>
          <a:p>
            <a:pPr lvl="0" defTabSz="4572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MX" sz="2800" b="1" dirty="0">
              <a:solidFill>
                <a:prstClr val="white"/>
              </a:solidFill>
              <a:latin typeface="Agency FB" panose="020B0503020202020204" pitchFamily="34" charset="0"/>
              <a:ea typeface="+mn-ea"/>
            </a:endParaRPr>
          </a:p>
          <a:p>
            <a:pPr lvl="0" defTabSz="4572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3. Manejar o conducir una situación problemática </a:t>
            </a:r>
            <a:r>
              <a:rPr lang="es-MX" sz="20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(RAE 2020).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96462" y="1124743"/>
            <a:ext cx="415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latin typeface="Bernard MT Condensed" panose="02050806060905020404" pitchFamily="18" charset="0"/>
              </a:rPr>
              <a:t>1</a:t>
            </a:r>
            <a:endParaRPr lang="en-US" sz="4800" b="1" dirty="0">
              <a:latin typeface="Bernard MT Condensed" panose="020508060609050204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732240" y="1124744"/>
            <a:ext cx="486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latin typeface="Bernard MT Condensed" panose="02050806060905020404" pitchFamily="18" charset="0"/>
              </a:rPr>
              <a:t>2</a:t>
            </a:r>
            <a:endParaRPr lang="en-US" sz="48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43" y="260648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451" y="1067882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5900"/>
              </a:lnSpc>
            </a:pPr>
            <a:r>
              <a:rPr lang="es-CL" altLang="es-CL" sz="4000" dirty="0">
                <a:solidFill>
                  <a:schemeClr val="bg1"/>
                </a:solidFill>
                <a:latin typeface="Agency FB" panose="020B0503020202020204" pitchFamily="34" charset="0"/>
              </a:rPr>
              <a:t>Por lo tanto…</a:t>
            </a:r>
          </a:p>
        </p:txBody>
      </p:sp>
      <p:sp>
        <p:nvSpPr>
          <p:cNvPr id="9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Ó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</p:txBody>
      </p:sp>
      <p:pic>
        <p:nvPicPr>
          <p:cNvPr id="2050" name="Picture 2" descr="L'homme, cet agissant-actant qui se définit... - INTEL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79" y="3501008"/>
            <a:ext cx="4867399" cy="31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763688" y="2060848"/>
            <a:ext cx="6799358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</a:pPr>
            <a:r>
              <a:rPr lang="es-MX" sz="4000" b="1" dirty="0">
                <a:latin typeface="Agency FB" panose="020B0503020202020204" pitchFamily="34" charset="0"/>
              </a:rPr>
              <a:t>Conjunto de acciones, trámites, diligencias, que alguien efectúa con el fin de conseguir algo o resolver un problema o asunto.</a:t>
            </a:r>
          </a:p>
        </p:txBody>
      </p:sp>
    </p:spTree>
    <p:extLst>
      <p:ext uri="{BB962C8B-B14F-4D97-AF65-F5344CB8AC3E}">
        <p14:creationId xmlns:p14="http://schemas.microsoft.com/office/powerpoint/2010/main" val="31118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00DEEE-B205-94C8-DD31-910ADDAAE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4624"/>
            <a:ext cx="6480720" cy="63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tipo De La Tecnología Inalámbrica De 4G LTE Stock d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6145" r="5966" b="17683"/>
          <a:stretch/>
        </p:blipFill>
        <p:spPr bwMode="auto">
          <a:xfrm>
            <a:off x="4788024" y="2636912"/>
            <a:ext cx="17185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20 mejores imágenes de gifs en 2020 | Imagenes animadas, Foto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2869" r="7895" b="11605"/>
          <a:stretch/>
        </p:blipFill>
        <p:spPr bwMode="auto">
          <a:xfrm>
            <a:off x="293376" y="1261186"/>
            <a:ext cx="3170568" cy="46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404664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519014993"/>
              </p:ext>
            </p:extLst>
          </p:nvPr>
        </p:nvGraphicFramePr>
        <p:xfrm>
          <a:off x="1835696" y="1253614"/>
          <a:ext cx="7524328" cy="527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990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gif animados origen">
            <a:extLst>
              <a:ext uri="{FF2B5EF4-FFF2-40B4-BE49-F238E27FC236}">
                <a16:creationId xmlns:a16="http://schemas.microsoft.com/office/drawing/2014/main" id="{64AEAD74-8B2F-2A72-4290-59A75DBD41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7" y="1700808"/>
            <a:ext cx="4105275" cy="468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ángulo 5">
            <a:extLst>
              <a:ext uri="{FF2B5EF4-FFF2-40B4-BE49-F238E27FC236}">
                <a16:creationId xmlns:a16="http://schemas.microsoft.com/office/drawing/2014/main" id="{CEC0CA9D-5A50-C553-EFAB-C3B70104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71450"/>
            <a:ext cx="77041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84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Origen del concepto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2623E495-31EE-CAFC-669E-58FFB37C3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72009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altLang="es-C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E348F362-FAB6-5018-8C8C-9852554E8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269" y="1340768"/>
            <a:ext cx="676810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ts val="3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alt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Emerge en Europa, en los años 70, con los Administradores Públicos alemanes. </a:t>
            </a:r>
          </a:p>
        </p:txBody>
      </p:sp>
      <p:sp>
        <p:nvSpPr>
          <p:cNvPr id="11270" name="Rectangle 3">
            <a:extLst>
              <a:ext uri="{FF2B5EF4-FFF2-40B4-BE49-F238E27FC236}">
                <a16:creationId xmlns:a16="http://schemas.microsoft.com/office/drawing/2014/main" id="{53227925-9252-4BA1-AC8F-D95D7589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520" y="4875852"/>
            <a:ext cx="4419600" cy="128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PE" alt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Políticas públicas para mejorar dirección del gobierno.</a:t>
            </a:r>
          </a:p>
        </p:txBody>
      </p:sp>
      <p:sp>
        <p:nvSpPr>
          <p:cNvPr id="2" name="WordArt 4">
            <a:extLst>
              <a:ext uri="{FF2B5EF4-FFF2-40B4-BE49-F238E27FC236}">
                <a16:creationId xmlns:a16="http://schemas.microsoft.com/office/drawing/2014/main" id="{376A1AD6-C85D-96C7-B5F1-5722DD71C0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504056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7636CCC9-0A02-F8FF-4AA9-1DC1D5302B16}"/>
              </a:ext>
            </a:extLst>
          </p:cNvPr>
          <p:cNvSpPr/>
          <p:nvPr/>
        </p:nvSpPr>
        <p:spPr>
          <a:xfrm>
            <a:off x="2915965" y="4040185"/>
            <a:ext cx="936104" cy="74774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9684E-51C2-E000-2A4B-C458F5E7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920" y="3140968"/>
            <a:ext cx="4419600" cy="114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ts val="3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alt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Concepto descriptivo más que teórico.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39B9AB99-5ABB-E15A-44F2-D26943158C8C}"/>
              </a:ext>
            </a:extLst>
          </p:cNvPr>
          <p:cNvSpPr/>
          <p:nvPr/>
        </p:nvSpPr>
        <p:spPr>
          <a:xfrm>
            <a:off x="2848472" y="2545652"/>
            <a:ext cx="936104" cy="57030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ceso on Make a GIF">
            <a:extLst>
              <a:ext uri="{FF2B5EF4-FFF2-40B4-BE49-F238E27FC236}">
                <a16:creationId xmlns:a16="http://schemas.microsoft.com/office/drawing/2014/main" id="{4A1E69B0-2F14-E3F8-3F82-88B3221D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54" y="2996952"/>
            <a:ext cx="7628615" cy="328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36004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22015FC-45BA-347F-6075-A8AC0B108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373149"/>
            <a:ext cx="6859521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eaLnBrk="1" hangingPunct="1">
              <a:lnSpc>
                <a:spcPts val="5000"/>
              </a:lnSpc>
              <a:spcBef>
                <a:spcPct val="20000"/>
              </a:spcBef>
              <a:buFontTx/>
              <a:buNone/>
            </a:pPr>
            <a:r>
              <a:rPr lang="es-CL" altLang="es-CL" sz="54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Se refiere a los procesos y a los sistemas a través de los cuales opera la sociedad. </a:t>
            </a:r>
            <a:endParaRPr lang="es-PE" altLang="es-CL" sz="5400" b="1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DEE5A9C-BF31-7750-D26A-877063DD5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292" y="6021288"/>
            <a:ext cx="30241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algn="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s-PE" altLang="es-CL" sz="3200" b="1">
                <a:solidFill>
                  <a:srgbClr val="FF0000"/>
                </a:solidFill>
                <a:latin typeface="Agency FB" panose="020B0503020202020204" pitchFamily="34" charset="0"/>
              </a:rPr>
              <a:t>Hoekstra, 2006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779F73-211A-567F-0B3C-0511B71FDCC3}"/>
              </a:ext>
            </a:extLst>
          </p:cNvPr>
          <p:cNvSpPr txBox="1"/>
          <p:nvPr/>
        </p:nvSpPr>
        <p:spPr>
          <a:xfrm>
            <a:off x="8263814" y="1219240"/>
            <a:ext cx="502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6600" b="1" dirty="0">
                <a:solidFill>
                  <a:prstClr val="black"/>
                </a:solidFill>
                <a:latin typeface="Bernard MT Condensed" panose="02050806060905020404" pitchFamily="18" charset="0"/>
              </a:rPr>
              <a:t>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de Naty Marin en Presentations en 2020 | Imagenes para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3515" b="48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391024"/>
            <a:ext cx="5400600" cy="116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ts val="8000"/>
              </a:lnSpc>
            </a:pPr>
            <a:r>
              <a:rPr lang="es-CL" altLang="es-CL" sz="9600" dirty="0">
                <a:latin typeface="Bauhaus 93" panose="04030905020B02020C02" pitchFamily="82" charset="0"/>
              </a:rPr>
              <a:t>Agenda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B253CC-59BB-4D31-B62E-9CFF3FDBC7AE}"/>
              </a:ext>
            </a:extLst>
          </p:cNvPr>
          <p:cNvSpPr txBox="1"/>
          <p:nvPr/>
        </p:nvSpPr>
        <p:spPr>
          <a:xfrm>
            <a:off x="1763688" y="2780928"/>
            <a:ext cx="61206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lvl="0" indent="-446088" defTabSz="457200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s-C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Conceptualización de las 4G.</a:t>
            </a:r>
          </a:p>
          <a:p>
            <a:pPr marL="446088" lvl="0" indent="-446088" defTabSz="457200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s-CL" sz="3600" b="1" baseline="0" dirty="0">
                <a:solidFill>
                  <a:prstClr val="black"/>
                </a:solidFill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Concepto</a:t>
            </a:r>
            <a:r>
              <a:rPr lang="es-CL" sz="3600" b="1" dirty="0">
                <a:solidFill>
                  <a:prstClr val="black"/>
                </a:solidFill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de gobernanza universitaria</a:t>
            </a:r>
          </a:p>
          <a:p>
            <a:pPr marL="446088" indent="-446088" defTabSz="457200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s-CL" sz="36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Investigaciones en el campo de gobernanza universitaria</a:t>
            </a:r>
          </a:p>
          <a:p>
            <a:pPr marL="742950" lvl="0" indent="-742950" defTabSz="457200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36004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DEE5A9C-BF31-7750-D26A-877063DD5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5949280"/>
            <a:ext cx="30241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algn="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s-PE" altLang="es-CL" sz="3200" b="1">
                <a:solidFill>
                  <a:srgbClr val="FF0000"/>
                </a:solidFill>
                <a:latin typeface="Agency FB" panose="020B0503020202020204" pitchFamily="34" charset="0"/>
              </a:rPr>
              <a:t>Hoekstra, 2006</a:t>
            </a:r>
          </a:p>
        </p:txBody>
      </p:sp>
      <p:pic>
        <p:nvPicPr>
          <p:cNvPr id="9" name="Picture 2" descr="Resultado de imagen para gobernanza">
            <a:extLst>
              <a:ext uri="{FF2B5EF4-FFF2-40B4-BE49-F238E27FC236}">
                <a16:creationId xmlns:a16="http://schemas.microsoft.com/office/drawing/2014/main" id="{4B027D31-731C-CEBE-ECB0-49DF55149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b="2212"/>
          <a:stretch/>
        </p:blipFill>
        <p:spPr bwMode="auto">
          <a:xfrm>
            <a:off x="5004048" y="1179483"/>
            <a:ext cx="4028527" cy="54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BEAE759A-D0FD-1303-2CD7-CD1908DEE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39" y="1179483"/>
            <a:ext cx="4877951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2070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ts val="3600"/>
              </a:lnSpc>
              <a:spcBef>
                <a:spcPct val="20000"/>
              </a:spcBef>
              <a:buFontTx/>
              <a:buNone/>
            </a:pPr>
            <a:r>
              <a:rPr lang="es-CL" altLang="es-CL" sz="4000" b="1" dirty="0">
                <a:solidFill>
                  <a:srgbClr val="000000"/>
                </a:solidFill>
                <a:latin typeface="Agency FB" panose="020B0503020202020204" pitchFamily="34" charset="0"/>
              </a:rPr>
              <a:t>Está asociado al amplio método de “gobernar”, que incluye, pero no se restringe a la </a:t>
            </a:r>
            <a:r>
              <a:rPr lang="es-CL" altLang="es-CL" sz="4000" b="1" dirty="0" err="1">
                <a:solidFill>
                  <a:srgbClr val="000000"/>
                </a:solidFill>
                <a:latin typeface="Agency FB" panose="020B0503020202020204" pitchFamily="34" charset="0"/>
              </a:rPr>
              <a:t>pers-pectiva</a:t>
            </a:r>
            <a:r>
              <a:rPr lang="es-CL" altLang="es-CL" sz="4000" b="1" dirty="0">
                <a:solidFill>
                  <a:srgbClr val="000000"/>
                </a:solidFill>
                <a:latin typeface="Agency FB" panose="020B0503020202020204" pitchFamily="34" charset="0"/>
              </a:rPr>
              <a:t> más limitada de “gobierno”.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779F73-211A-567F-0B3C-0511B71FDCC3}"/>
              </a:ext>
            </a:extLst>
          </p:cNvPr>
          <p:cNvSpPr txBox="1"/>
          <p:nvPr/>
        </p:nvSpPr>
        <p:spPr>
          <a:xfrm>
            <a:off x="8263814" y="1219240"/>
            <a:ext cx="502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6600" b="1" dirty="0">
                <a:solidFill>
                  <a:prstClr val="black"/>
                </a:solidFill>
                <a:latin typeface="Bernard MT Condensed" panose="02050806060905020404" pitchFamily="18" charset="0"/>
              </a:rPr>
              <a:t>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63DF17C-6753-A14F-25ED-D3CD3535F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4221088"/>
            <a:ext cx="4320480" cy="190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2070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eaLnBrk="1" hangingPunct="1">
              <a:lnSpc>
                <a:spcPts val="3600"/>
              </a:lnSpc>
              <a:spcBef>
                <a:spcPct val="20000"/>
              </a:spcBef>
              <a:buFontTx/>
              <a:buNone/>
            </a:pPr>
            <a:r>
              <a:rPr lang="es-CL" altLang="es-CL" sz="4400" b="1" dirty="0">
                <a:solidFill>
                  <a:srgbClr val="000000"/>
                </a:solidFill>
                <a:latin typeface="Agency FB" panose="020B0503020202020204" pitchFamily="34" charset="0"/>
              </a:rPr>
              <a:t>Implica la interrelación de las estructuras formales e informales.</a:t>
            </a:r>
            <a:endParaRPr lang="es-PE" altLang="es-CL" sz="4400" b="1" dirty="0">
              <a:solidFill>
                <a:srgbClr val="0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1340768"/>
            <a:ext cx="3384376" cy="432426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Arte o manera de </a:t>
            </a: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go-bernar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que se propone como objetivo el logro de un desarrollo eco-nómico, social e insti-</a:t>
            </a: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tucional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duradero, promoviendo un sano equilibrio entre el Estado, la sociedad civil y el mercado de la economía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(RAE, 2020).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361FDB-2E92-9608-500D-278EAC75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883679"/>
            <a:ext cx="4067944" cy="37676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B02FDB-DF43-6CD3-7357-D4B44CD0900F}"/>
              </a:ext>
            </a:extLst>
          </p:cNvPr>
          <p:cNvSpPr txBox="1"/>
          <p:nvPr/>
        </p:nvSpPr>
        <p:spPr>
          <a:xfrm>
            <a:off x="5053905" y="1206713"/>
            <a:ext cx="5998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3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CD2A64-7A01-1017-BE13-27EDB0940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4" r="14857"/>
          <a:stretch/>
        </p:blipFill>
        <p:spPr>
          <a:xfrm>
            <a:off x="4572000" y="3508247"/>
            <a:ext cx="4584170" cy="3450781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462" y="260648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470" y="1067882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5900"/>
              </a:lnSpc>
            </a:pPr>
            <a:r>
              <a:rPr lang="es-CL" altLang="es-CL" sz="4000" dirty="0">
                <a:solidFill>
                  <a:schemeClr val="bg1"/>
                </a:solidFill>
                <a:latin typeface="Agency FB" panose="020B0503020202020204" pitchFamily="34" charset="0"/>
              </a:rPr>
              <a:t>Por lo tanto…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43608" y="2034421"/>
            <a:ext cx="759144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3200" b="1" dirty="0">
                <a:latin typeface="Agency FB" panose="020B0503020202020204" pitchFamily="34" charset="0"/>
              </a:rPr>
              <a:t>Representaría un proceso de dirección, con participación de varios actores en el diseño y ejecución de sus objetivos; que requiere de una estructura en tanto define propósitos orientados a la</a:t>
            </a:r>
            <a:endParaRPr lang="es-MX" sz="2000" b="1" dirty="0">
              <a:latin typeface="Agency FB" panose="020B0503020202020204" pitchFamily="34" charset="0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504056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4E4779F-20D7-7343-82A3-E04460F5DD1C}"/>
              </a:ext>
            </a:extLst>
          </p:cNvPr>
          <p:cNvSpPr/>
          <p:nvPr/>
        </p:nvSpPr>
        <p:spPr>
          <a:xfrm>
            <a:off x="1060218" y="3429000"/>
            <a:ext cx="3575045" cy="256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3200" b="1" dirty="0">
                <a:latin typeface="Agency FB" panose="020B0503020202020204" pitchFamily="34" charset="0"/>
              </a:rPr>
              <a:t>acción social y normas causales de producción, que proceden de los resultados probados de ciencia, tecnología y gerencia </a:t>
            </a:r>
            <a:r>
              <a:rPr lang="es-MX" sz="2000" b="1" dirty="0">
                <a:latin typeface="Agency FB" panose="020B0503020202020204" pitchFamily="34" charset="0"/>
              </a:rPr>
              <a:t>(Ganga-Contreras y </a:t>
            </a:r>
            <a:r>
              <a:rPr lang="es-MX" sz="2000" b="1" dirty="0" err="1">
                <a:latin typeface="Agency FB" panose="020B0503020202020204" pitchFamily="34" charset="0"/>
              </a:rPr>
              <a:t>Nuñez</a:t>
            </a:r>
            <a:r>
              <a:rPr lang="es-MX" sz="2000" b="1" dirty="0">
                <a:latin typeface="Agency FB" panose="020B0503020202020204" pitchFamily="34" charset="0"/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37109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F98A23C-10E8-6C54-1383-0CC8C55729B4}"/>
              </a:ext>
            </a:extLst>
          </p:cNvPr>
          <p:cNvSpPr txBox="1"/>
          <p:nvPr/>
        </p:nvSpPr>
        <p:spPr>
          <a:xfrm>
            <a:off x="719064" y="1124744"/>
            <a:ext cx="7669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GOBERNANZA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888F45F-6971-F1C2-C336-6CB415E6B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" t="21322" r="5906" b="34519"/>
          <a:stretch/>
        </p:blipFill>
        <p:spPr>
          <a:xfrm>
            <a:off x="827584" y="2472967"/>
            <a:ext cx="7560840" cy="2684224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CF376A5-6444-B1B4-2B48-24FEBFD63A81}"/>
              </a:ext>
            </a:extLst>
          </p:cNvPr>
          <p:cNvCxnSpPr/>
          <p:nvPr/>
        </p:nvCxnSpPr>
        <p:spPr>
          <a:xfrm>
            <a:off x="827584" y="2448183"/>
            <a:ext cx="7488832" cy="0"/>
          </a:xfrm>
          <a:prstGeom prst="line">
            <a:avLst/>
          </a:prstGeom>
          <a:ln w="76200"/>
          <a:scene3d>
            <a:camera prst="obliqueTopLeft"/>
            <a:lightRig rig="threePt" dir="t"/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AE541B6-EFA6-FC8F-18E3-DB12E6743362}"/>
              </a:ext>
            </a:extLst>
          </p:cNvPr>
          <p:cNvSpPr txBox="1"/>
          <p:nvPr/>
        </p:nvSpPr>
        <p:spPr>
          <a:xfrm>
            <a:off x="1979712" y="5542014"/>
            <a:ext cx="5684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latin typeface="Bahnschrift Condensed" panose="020B0502040204020203" pitchFamily="34" charset="0"/>
              </a:rPr>
              <a:t>gobernanzauniversitaria.cl</a:t>
            </a:r>
          </a:p>
        </p:txBody>
      </p:sp>
    </p:spTree>
    <p:extLst>
      <p:ext uri="{BB962C8B-B14F-4D97-AF65-F5344CB8AC3E}">
        <p14:creationId xmlns:p14="http://schemas.microsoft.com/office/powerpoint/2010/main" val="3126252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F621E0-BC40-4BEE-B62F-7D1FEE5F5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4" r="4359"/>
          <a:stretch/>
        </p:blipFill>
        <p:spPr>
          <a:xfrm>
            <a:off x="1763688" y="3573016"/>
            <a:ext cx="6288476" cy="3185020"/>
          </a:xfrm>
          <a:prstGeom prst="rect">
            <a:avLst/>
          </a:prstGeom>
        </p:spPr>
      </p:pic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88640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Universitaria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860588" y="1566230"/>
            <a:ext cx="502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739908" y="1268760"/>
            <a:ext cx="6048672" cy="24006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Corresponde a la manera en que las universidades se hallan organizadas y son operadas internamente y a sus relaciones con entidades externas con vistas a asegurar los objetivos de la educación superior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(Harvey 2004)</a:t>
            </a:r>
          </a:p>
        </p:txBody>
      </p:sp>
    </p:spTree>
    <p:extLst>
      <p:ext uri="{BB962C8B-B14F-4D97-AF65-F5344CB8AC3E}">
        <p14:creationId xmlns:p14="http://schemas.microsoft.com/office/powerpoint/2010/main" val="32055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88640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Universitaria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860588" y="2852936"/>
            <a:ext cx="5998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141AEA-497B-FC72-4E4B-6A76F2262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700961"/>
              </p:ext>
            </p:extLst>
          </p:nvPr>
        </p:nvGraphicFramePr>
        <p:xfrm>
          <a:off x="1907704" y="1301736"/>
          <a:ext cx="5832648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37AEE7E-39A0-75FE-3DEC-2BB11ED4912D}"/>
              </a:ext>
            </a:extLst>
          </p:cNvPr>
          <p:cNvSpPr txBox="1"/>
          <p:nvPr/>
        </p:nvSpPr>
        <p:spPr>
          <a:xfrm>
            <a:off x="6669385" y="5633133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Foletto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y Tavares, 2014)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2436FF-F379-3C29-F4A2-C9F241F217FA}"/>
              </a:ext>
            </a:extLst>
          </p:cNvPr>
          <p:cNvSpPr txBox="1"/>
          <p:nvPr/>
        </p:nvSpPr>
        <p:spPr>
          <a:xfrm>
            <a:off x="2658888" y="1340768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E3CC08-FF67-6C1D-2D8D-09C82B64FF93}"/>
              </a:ext>
            </a:extLst>
          </p:cNvPr>
          <p:cNvSpPr txBox="1"/>
          <p:nvPr/>
        </p:nvSpPr>
        <p:spPr>
          <a:xfrm>
            <a:off x="2658888" y="1753652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BD6CF1-BC41-AE95-D0F2-1DE11C72753A}"/>
              </a:ext>
            </a:extLst>
          </p:cNvPr>
          <p:cNvSpPr txBox="1"/>
          <p:nvPr/>
        </p:nvSpPr>
        <p:spPr>
          <a:xfrm>
            <a:off x="2627784" y="213285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695400-199C-62DB-5E3C-0F8E4B2772E9}"/>
              </a:ext>
            </a:extLst>
          </p:cNvPr>
          <p:cNvSpPr txBox="1"/>
          <p:nvPr/>
        </p:nvSpPr>
        <p:spPr>
          <a:xfrm>
            <a:off x="2627784" y="2545740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A5CA28-E5E1-74B6-C64D-3878356BA571}"/>
              </a:ext>
            </a:extLst>
          </p:cNvPr>
          <p:cNvSpPr txBox="1"/>
          <p:nvPr/>
        </p:nvSpPr>
        <p:spPr>
          <a:xfrm>
            <a:off x="2646558" y="2996953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EF8F6E-102E-11C2-757A-A92A3EF04D29}"/>
              </a:ext>
            </a:extLst>
          </p:cNvPr>
          <p:cNvSpPr txBox="1"/>
          <p:nvPr/>
        </p:nvSpPr>
        <p:spPr>
          <a:xfrm>
            <a:off x="2646558" y="340983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B8389A-457C-F822-14D5-7D90677A2693}"/>
              </a:ext>
            </a:extLst>
          </p:cNvPr>
          <p:cNvSpPr txBox="1"/>
          <p:nvPr/>
        </p:nvSpPr>
        <p:spPr>
          <a:xfrm>
            <a:off x="2615454" y="384188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6A0AF62-33D1-6C7A-4EF4-0A7FDA66A4FE}"/>
              </a:ext>
            </a:extLst>
          </p:cNvPr>
          <p:cNvSpPr txBox="1"/>
          <p:nvPr/>
        </p:nvSpPr>
        <p:spPr>
          <a:xfrm>
            <a:off x="2615454" y="422108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C99264-CE95-D907-B3B1-1293B9EB1F50}"/>
              </a:ext>
            </a:extLst>
          </p:cNvPr>
          <p:cNvSpPr txBox="1"/>
          <p:nvPr/>
        </p:nvSpPr>
        <p:spPr>
          <a:xfrm>
            <a:off x="2658888" y="465313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7496E9-50BC-CDDC-6FC1-C2396076A318}"/>
              </a:ext>
            </a:extLst>
          </p:cNvPr>
          <p:cNvSpPr txBox="1"/>
          <p:nvPr/>
        </p:nvSpPr>
        <p:spPr>
          <a:xfrm>
            <a:off x="2629906" y="5066020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88640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Universitaria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860588" y="1556792"/>
            <a:ext cx="5998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739908" y="1419840"/>
            <a:ext cx="6048672" cy="1631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Conjunto de arreglos formales e informa-les que permiten a las universidades tomar adecuadas decisiones y realizar acciones pertinentes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(Carrasco, 2017)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E47B81-99B1-5F7E-F050-D90664D1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8" y="3051056"/>
            <a:ext cx="6048673" cy="33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836712"/>
            <a:ext cx="4735204" cy="5615469"/>
          </a:xfrm>
          <a:prstGeom prst="rect">
            <a:avLst/>
          </a:prstGeom>
        </p:spPr>
      </p:pic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87281"/>
            <a:ext cx="5256584" cy="84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Universitaria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576064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136231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Por lo tanto…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248946" y="2204864"/>
            <a:ext cx="33555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Es la capacidad de coordinación </a:t>
            </a:r>
            <a:r>
              <a:rPr kumimoji="0" lang="es-MX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institucio-nal</a:t>
            </a:r>
            <a:r>
              <a:rPr kumimoji="0" lang="es-MX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, con sus diferentes grupos de interés, para articular metas, políticas, estrategias y acciones básicas comunes, definidas y compartidas por los miembros de la organización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(Acosta, en Ganga-Contreras y </a:t>
            </a: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Nuñez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7375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bajo De La Sociedad, Del Equipo, Hombres De Negocios, Persona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4290" r="22686" b="20640"/>
          <a:stretch/>
        </p:blipFill>
        <p:spPr bwMode="auto">
          <a:xfrm>
            <a:off x="4932040" y="2888167"/>
            <a:ext cx="3528392" cy="343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87281"/>
            <a:ext cx="5256584" cy="84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Universitaria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136231"/>
            <a:ext cx="5256584" cy="765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Qué permite…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907704" y="3048882"/>
            <a:ext cx="3024336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llevando a cabo la planificación de cada una de las áreas, que tiene la universidad.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(Rodríguez, </a:t>
            </a: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Carruyo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y Ureña, 2013).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07704" y="2132856"/>
            <a:ext cx="6430934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Mejorar la calidad del desempeño en los procesos administrativos y docentes, 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adroTexto 1">
            <a:extLst>
              <a:ext uri="{FF2B5EF4-FFF2-40B4-BE49-F238E27FC236}">
                <a16:creationId xmlns:a16="http://schemas.microsoft.com/office/drawing/2014/main" id="{C36D109B-994D-95AD-8F3C-11AD5022C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12713"/>
            <a:ext cx="1584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Elementos de la Gobernanza Universitaria</a:t>
            </a:r>
          </a:p>
        </p:txBody>
      </p:sp>
      <p:pic>
        <p:nvPicPr>
          <p:cNvPr id="18435" name="Imagen 6">
            <a:extLst>
              <a:ext uri="{FF2B5EF4-FFF2-40B4-BE49-F238E27FC236}">
                <a16:creationId xmlns:a16="http://schemas.microsoft.com/office/drawing/2014/main" id="{D8BEDEC5-8AF4-B004-2336-5A500010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067550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>
            <a:extLst>
              <a:ext uri="{FF2B5EF4-FFF2-40B4-BE49-F238E27FC236}">
                <a16:creationId xmlns:a16="http://schemas.microsoft.com/office/drawing/2014/main" id="{BB4FCFE8-94F2-C606-F1B3-66FEB4C26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5949950"/>
            <a:ext cx="171767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1" indent="0" algn="r" defTabSz="10429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Ganga, Fossatti y Quiroz 2017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3A91A6-52F7-A7DF-79AB-E726D637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48680"/>
            <a:ext cx="6048672" cy="55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4D6651-A967-EE12-21ED-6FCE4685A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56" r="25214"/>
          <a:stretch/>
        </p:blipFill>
        <p:spPr>
          <a:xfrm>
            <a:off x="323528" y="548680"/>
            <a:ext cx="4464496" cy="5863070"/>
          </a:xfrm>
          <a:prstGeom prst="rect">
            <a:avLst/>
          </a:prstGeom>
        </p:spPr>
      </p:pic>
      <p:sp>
        <p:nvSpPr>
          <p:cNvPr id="7170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1484784"/>
            <a:ext cx="4464496" cy="31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Teorías para estudiar la gobernanza universitaria</a:t>
            </a:r>
          </a:p>
        </p:txBody>
      </p:sp>
    </p:spTree>
    <p:extLst>
      <p:ext uri="{BB962C8B-B14F-4D97-AF65-F5344CB8AC3E}">
        <p14:creationId xmlns:p14="http://schemas.microsoft.com/office/powerpoint/2010/main" val="39680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D62BBB-29BD-2BE2-D7C4-146E59CA4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16632"/>
            <a:ext cx="3312368" cy="59046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A4F6EA-E070-9934-84FE-5AD5511D7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88640"/>
            <a:ext cx="4690814" cy="11521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70B324-CCC1-4606-9C00-E54238A7E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268760"/>
            <a:ext cx="4605054" cy="18722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7AFD45-46E5-520A-492B-4E54D529F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75" y="3356992"/>
            <a:ext cx="455404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agen 1">
            <a:extLst>
              <a:ext uri="{FF2B5EF4-FFF2-40B4-BE49-F238E27FC236}">
                <a16:creationId xmlns:a16="http://schemas.microsoft.com/office/drawing/2014/main" id="{2894810B-A15B-4746-AFD0-0E3228B3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713788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LU Organización y Administración de Servicios - Home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176019" cy="51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3212976"/>
            <a:ext cx="468052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4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Investigaciones en el campo de la gobernanza universitaria</a:t>
            </a:r>
          </a:p>
        </p:txBody>
      </p:sp>
    </p:spTree>
    <p:extLst>
      <p:ext uri="{BB962C8B-B14F-4D97-AF65-F5344CB8AC3E}">
        <p14:creationId xmlns:p14="http://schemas.microsoft.com/office/powerpoint/2010/main" val="316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00392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endParaRPr kumimoji="0" lang="es-419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solidFill>
                <a:prstClr val="black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1A5697A-95BF-41BE-8861-AEC024727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188731"/>
              </p:ext>
            </p:extLst>
          </p:nvPr>
        </p:nvGraphicFramePr>
        <p:xfrm>
          <a:off x="661204" y="188640"/>
          <a:ext cx="895135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60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263EAD22-EC6A-BAC3-DD10-17EC27E6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476250"/>
            <a:ext cx="2593975" cy="11033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ts val="3900"/>
              </a:lnSpc>
              <a:spcBef>
                <a:spcPts val="0"/>
              </a:spcBef>
              <a:defRPr/>
            </a:pPr>
            <a:r>
              <a:rPr lang="es-CL" sz="4800" dirty="0">
                <a:solidFill>
                  <a:prstClr val="black"/>
                </a:solidFill>
                <a:latin typeface="Berlin Sans FB Demi" panose="020E0802020502020306" pitchFamily="34" charset="0"/>
              </a:rPr>
              <a:t>Nuestro Aporte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469A7E-962D-C45D-F1F5-18C7984CB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836" y="1988840"/>
            <a:ext cx="6901072" cy="23042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7AC2A62-3CB1-564E-026A-36E09E65F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6" t="28622" r="33502" b="33966"/>
          <a:stretch/>
        </p:blipFill>
        <p:spPr>
          <a:xfrm>
            <a:off x="1187624" y="1844824"/>
            <a:ext cx="122413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403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5AE8CC-06FD-417B-B86E-4D1D06AA7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1"/>
            <a:ext cx="9144001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6429F11-64E2-4420-9B0C-F3F81BF0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7101526" cy="5143859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2785A07-F203-435E-8E76-BB97680C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6058539" cy="5143859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375ED148-B21F-6E9E-D883-D9B49B1E940F}"/>
              </a:ext>
            </a:extLst>
          </p:cNvPr>
          <p:cNvSpPr/>
          <p:nvPr/>
        </p:nvSpPr>
        <p:spPr>
          <a:xfrm rot="10800000">
            <a:off x="110034" y="2501986"/>
            <a:ext cx="5287633" cy="3244929"/>
          </a:xfrm>
          <a:prstGeom prst="triangl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1F82D16-AEF7-4C3E-8069-BD297262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65" y="72546"/>
            <a:ext cx="8406515" cy="78483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Impacto del liderazgo y el clima organizacional en los resultados investigativos de las universidades de Chile</a:t>
            </a:r>
          </a:p>
        </p:txBody>
      </p:sp>
      <p:pic>
        <p:nvPicPr>
          <p:cNvPr id="18" name="Imagen 1">
            <a:extLst>
              <a:ext uri="{FF2B5EF4-FFF2-40B4-BE49-F238E27FC236}">
                <a16:creationId xmlns:a16="http://schemas.microsoft.com/office/drawing/2014/main" id="{95769B57-D68D-4887-9514-E0E82FB1E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7"/>
          <a:stretch/>
        </p:blipFill>
        <p:spPr bwMode="auto">
          <a:xfrm>
            <a:off x="5436096" y="1145405"/>
            <a:ext cx="3600400" cy="12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7D577C02-D3C5-4EE4-921F-4F10C269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4" y="2714161"/>
            <a:ext cx="2422139" cy="64633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Wendolin Suárez-Amaya, Nancy Alarcón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36902B2-A5B5-0E38-29DB-891A7B1B5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057" y="3559460"/>
            <a:ext cx="2579586" cy="36933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Francisco Ganga-Contreras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7088E5F-C64C-5BB9-EAF4-DE5CBBB1D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693" y="2569058"/>
            <a:ext cx="2020339" cy="92333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Juan Abello Romero, Oscar Espinoza, Patricio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Viancos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Universidad de Tarapacá - Wikipedia, la enciclopedia libre">
            <a:extLst>
              <a:ext uri="{FF2B5EF4-FFF2-40B4-BE49-F238E27FC236}">
                <a16:creationId xmlns:a16="http://schemas.microsoft.com/office/drawing/2014/main" id="{751B4999-A5F6-DEDE-71D3-3506785C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77164"/>
            <a:ext cx="2013695" cy="13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909856F0-B413-CE2D-1FB8-D78EEBF18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201" y="6138957"/>
            <a:ext cx="6684042" cy="108337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  <a:hlinkClick r:id="rId5"/>
              </a:rPr>
              <a:t>https://www.youtube.com/watch?v=hghE5pRp6ys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96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>
            <a:extLst>
              <a:ext uri="{FF2B5EF4-FFF2-40B4-BE49-F238E27FC236}">
                <a16:creationId xmlns:a16="http://schemas.microsoft.com/office/drawing/2014/main" id="{253C8CED-5484-F335-9A03-B58679FC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0" y="120253"/>
            <a:ext cx="1620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n 4">
            <a:extLst>
              <a:ext uri="{FF2B5EF4-FFF2-40B4-BE49-F238E27FC236}">
                <a16:creationId xmlns:a16="http://schemas.microsoft.com/office/drawing/2014/main" id="{5DFCC347-3E85-ABA8-9457-E0466A78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15" y="398066"/>
            <a:ext cx="1638300" cy="20288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68" name="Imagen 1">
            <a:extLst>
              <a:ext uri="{FF2B5EF4-FFF2-40B4-BE49-F238E27FC236}">
                <a16:creationId xmlns:a16="http://schemas.microsoft.com/office/drawing/2014/main" id="{D0BDFFC5-78AE-90F2-AA57-388BC6A90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03" y="1045766"/>
            <a:ext cx="1652587" cy="203041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69" name="Imagen 2">
            <a:extLst>
              <a:ext uri="{FF2B5EF4-FFF2-40B4-BE49-F238E27FC236}">
                <a16:creationId xmlns:a16="http://schemas.microsoft.com/office/drawing/2014/main" id="{078B30B7-1269-09EC-3BEE-A52CFC26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28" y="1766491"/>
            <a:ext cx="1852612" cy="223361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0" name="Imagen 1">
            <a:extLst>
              <a:ext uri="{FF2B5EF4-FFF2-40B4-BE49-F238E27FC236}">
                <a16:creationId xmlns:a16="http://schemas.microsoft.com/office/drawing/2014/main" id="{333A16EE-DC56-9C2D-130F-EC4E87C89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90" y="2485628"/>
            <a:ext cx="16335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10">
            <a:extLst>
              <a:ext uri="{FF2B5EF4-FFF2-40B4-BE49-F238E27FC236}">
                <a16:creationId xmlns:a16="http://schemas.microsoft.com/office/drawing/2014/main" id="{55A2E897-9BE6-5192-2BA9-2BFAA368E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53" y="3782616"/>
            <a:ext cx="16779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263EAD22-EC6A-BAC3-DD10-17EC27E6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476250"/>
            <a:ext cx="2593975" cy="11033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ts val="3900"/>
              </a:lnSpc>
              <a:spcBef>
                <a:spcPts val="0"/>
              </a:spcBef>
              <a:defRPr/>
            </a:pPr>
            <a:r>
              <a:rPr lang="es-CL" sz="4800" dirty="0">
                <a:solidFill>
                  <a:prstClr val="black"/>
                </a:solidFill>
                <a:latin typeface="Berlin Sans FB Demi" panose="020E0802020502020306" pitchFamily="34" charset="0"/>
              </a:rPr>
              <a:t>Nuestro Aporte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299B91-9E9C-BC86-18F5-7CA967C0D36A}"/>
              </a:ext>
            </a:extLst>
          </p:cNvPr>
          <p:cNvSpPr txBox="1"/>
          <p:nvPr/>
        </p:nvSpPr>
        <p:spPr>
          <a:xfrm>
            <a:off x="7514853" y="5579666"/>
            <a:ext cx="357187" cy="185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600" dirty="0">
                <a:solidFill>
                  <a:schemeClr val="bg1">
                    <a:lumMod val="75000"/>
                  </a:schemeClr>
                </a:solidFill>
              </a:rPr>
              <a:t>2018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274" name="Imagen 2">
            <a:extLst>
              <a:ext uri="{FF2B5EF4-FFF2-40B4-BE49-F238E27FC236}">
                <a16:creationId xmlns:a16="http://schemas.microsoft.com/office/drawing/2014/main" id="{5C495E5B-3742-1A74-A1B7-C4847B11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1701" r="3374"/>
          <a:stretch>
            <a:fillRect/>
          </a:stretch>
        </p:blipFill>
        <p:spPr bwMode="auto">
          <a:xfrm>
            <a:off x="1715715" y="2555478"/>
            <a:ext cx="1662113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Imagen 5">
            <a:extLst>
              <a:ext uri="{FF2B5EF4-FFF2-40B4-BE49-F238E27FC236}">
                <a16:creationId xmlns:a16="http://schemas.microsoft.com/office/drawing/2014/main" id="{82DB66E4-895F-D114-7A20-DEB46B15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28" y="3203178"/>
            <a:ext cx="167798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CuadroTexto 1">
            <a:extLst>
              <a:ext uri="{FF2B5EF4-FFF2-40B4-BE49-F238E27FC236}">
                <a16:creationId xmlns:a16="http://schemas.microsoft.com/office/drawing/2014/main" id="{8C37375E-5B7D-E152-0E55-883D75949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65" y="-27384"/>
            <a:ext cx="333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b="1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s-CL" altLang="es-CL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277" name="CuadroTexto 2">
            <a:extLst>
              <a:ext uri="{FF2B5EF4-FFF2-40B4-BE49-F238E27FC236}">
                <a16:creationId xmlns:a16="http://schemas.microsoft.com/office/drawing/2014/main" id="{FC81238A-FEFC-F20E-FEE4-B02D71FB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653" y="282178"/>
            <a:ext cx="334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b="1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s-CL" altLang="es-CL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278" name="CuadroTexto 3">
            <a:extLst>
              <a:ext uri="{FF2B5EF4-FFF2-40B4-BE49-F238E27FC236}">
                <a16:creationId xmlns:a16="http://schemas.microsoft.com/office/drawing/2014/main" id="{732C0D09-6BCF-DA82-7B48-A5B7CAC58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740" y="914003"/>
            <a:ext cx="33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b="1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s-CL" altLang="es-CL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279" name="CuadroTexto 4">
            <a:extLst>
              <a:ext uri="{FF2B5EF4-FFF2-40B4-BE49-F238E27FC236}">
                <a16:creationId xmlns:a16="http://schemas.microsoft.com/office/drawing/2014/main" id="{EF6D5E40-96B8-6F6E-2795-04987EDF1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703" y="1602978"/>
            <a:ext cx="33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b="1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s-CL" altLang="es-CL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52611D-EAAB-FFFB-7D19-A5AE07A612F6}"/>
              </a:ext>
            </a:extLst>
          </p:cNvPr>
          <p:cNvSpPr txBox="1"/>
          <p:nvPr/>
        </p:nvSpPr>
        <p:spPr>
          <a:xfrm>
            <a:off x="7591053" y="2485628"/>
            <a:ext cx="333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es-CL" sz="2800" b="1" dirty="0">
              <a:solidFill>
                <a:schemeClr val="bg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6BAE2A-B41D-60AB-24E3-AA88AF7E75A6}"/>
              </a:ext>
            </a:extLst>
          </p:cNvPr>
          <p:cNvSpPr txBox="1"/>
          <p:nvPr/>
        </p:nvSpPr>
        <p:spPr>
          <a:xfrm>
            <a:off x="8154615" y="3738166"/>
            <a:ext cx="333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es-CL" sz="2800" b="1" dirty="0">
              <a:solidFill>
                <a:schemeClr val="bg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B7D1A2-C7B7-FBB7-1D19-341E1A861DCC}"/>
              </a:ext>
            </a:extLst>
          </p:cNvPr>
          <p:cNvSpPr txBox="1"/>
          <p:nvPr/>
        </p:nvSpPr>
        <p:spPr>
          <a:xfrm>
            <a:off x="3041278" y="2426891"/>
            <a:ext cx="333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es-CL" sz="2800" b="1" dirty="0">
              <a:solidFill>
                <a:schemeClr val="bg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EC56E-4DB4-6C05-19CF-6F4FF7E619C2}"/>
              </a:ext>
            </a:extLst>
          </p:cNvPr>
          <p:cNvSpPr txBox="1"/>
          <p:nvPr/>
        </p:nvSpPr>
        <p:spPr>
          <a:xfrm>
            <a:off x="4323978" y="3090466"/>
            <a:ext cx="333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es-CL" sz="2800" b="1" dirty="0">
              <a:solidFill>
                <a:schemeClr val="bg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971685B-707F-D698-E778-18D1ABE70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545" y="5373563"/>
            <a:ext cx="3515690" cy="86793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latin typeface="Agency FB" panose="020B0503020202020204" pitchFamily="34" charset="0"/>
              </a:rPr>
              <a:t>A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rtículos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 publicados en revistas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Scopus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F6BF7AF-8936-83F0-3357-99BB4361D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085184"/>
            <a:ext cx="1161706" cy="142192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</a:rPr>
              <a:t>27</a:t>
            </a:r>
            <a:endParaRPr kumimoji="0" lang="es-ES" sz="9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ahnschrift SemiBold Condensed" panose="020B0502040204020203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263EAD22-EC6A-BAC3-DD10-17EC27E6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476250"/>
            <a:ext cx="2593975" cy="11033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ts val="3900"/>
              </a:lnSpc>
              <a:spcBef>
                <a:spcPts val="0"/>
              </a:spcBef>
              <a:defRPr/>
            </a:pPr>
            <a:r>
              <a:rPr lang="es-CL" sz="4800" dirty="0">
                <a:solidFill>
                  <a:prstClr val="black"/>
                </a:solidFill>
                <a:latin typeface="Berlin Sans FB Demi" panose="020E0802020502020306" pitchFamily="34" charset="0"/>
              </a:rPr>
              <a:t>Nuestro Aporte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971685B-707F-D698-E778-18D1ABE70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48680"/>
            <a:ext cx="3515690" cy="86793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latin typeface="Agency FB" panose="020B0503020202020204" pitchFamily="34" charset="0"/>
              </a:rPr>
              <a:t>Libros publicados en prestigiosas editoriales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F6BF7AF-8936-83F0-3357-99BB4361D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39" y="341295"/>
            <a:ext cx="1161706" cy="142192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</a:rPr>
              <a:t>8</a:t>
            </a:r>
            <a:endParaRPr kumimoji="0" lang="es-ES" sz="9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E4590CB-5A70-6E5D-5D22-618F75875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609" y="1485131"/>
            <a:ext cx="3515690" cy="86793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latin typeface="Agency FB" panose="020B0503020202020204" pitchFamily="34" charset="0"/>
              </a:rPr>
              <a:t>A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rtículos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 publicados en revistas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Scopus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E981BFA-9A79-760A-3644-CD5D5CB0E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608" y="1196752"/>
            <a:ext cx="1161706" cy="142192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</a:rPr>
              <a:t>27</a:t>
            </a:r>
            <a:endParaRPr kumimoji="0" lang="es-ES" sz="9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683F60-9668-6626-3D88-DCFAE2C88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9" r="14287" b="7623"/>
          <a:stretch/>
        </p:blipFill>
        <p:spPr>
          <a:xfrm>
            <a:off x="1331640" y="2421582"/>
            <a:ext cx="6777312" cy="38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793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gratis en Pixabay - Búsqueda, Buscar, Internet, Lupa e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5" t="2551" r="21251"/>
          <a:stretch/>
        </p:blipFill>
        <p:spPr bwMode="auto">
          <a:xfrm>
            <a:off x="4572000" y="-27384"/>
            <a:ext cx="432048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566729"/>
            <a:ext cx="4680520" cy="323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4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¿Porqué investigar en el campo de la gobernanza universitaria?</a:t>
            </a:r>
          </a:p>
        </p:txBody>
      </p:sp>
    </p:spTree>
    <p:extLst>
      <p:ext uri="{BB962C8B-B14F-4D97-AF65-F5344CB8AC3E}">
        <p14:creationId xmlns:p14="http://schemas.microsoft.com/office/powerpoint/2010/main" val="9443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uycomputerpro.com/movilidad-profesional/wp-content/uploads/2016/01/1Ga5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576064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tipo De La Tecnología Inalámbrica De 4G LTE Stock d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6145" r="5966" b="17683"/>
          <a:stretch/>
        </p:blipFill>
        <p:spPr bwMode="auto">
          <a:xfrm>
            <a:off x="1763688" y="511662"/>
            <a:ext cx="1795362" cy="12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487042" y="550453"/>
            <a:ext cx="461335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de la telefonía móvil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Nokia 51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r="25681"/>
          <a:stretch/>
        </p:blipFill>
        <p:spPr bwMode="auto">
          <a:xfrm>
            <a:off x="3294205" y="1985074"/>
            <a:ext cx="773739" cy="15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3284984"/>
            <a:ext cx="1939378" cy="15811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164288" y="5085184"/>
            <a:ext cx="748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latin typeface="Arial Narrow" panose="020B0606020202030204" pitchFamily="34" charset="0"/>
              </a:rPr>
              <a:t>6G</a:t>
            </a:r>
          </a:p>
          <a:p>
            <a:pPr algn="ctr"/>
            <a:r>
              <a:rPr lang="es-MX" sz="2400" dirty="0">
                <a:latin typeface="Arial Narrow" panose="020B0606020202030204" pitchFamily="34" charset="0"/>
              </a:rPr>
              <a:t>2030</a:t>
            </a:r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12206" r="4350"/>
          <a:stretch>
            <a:fillRect/>
          </a:stretch>
        </p:blipFill>
        <p:spPr bwMode="auto">
          <a:xfrm>
            <a:off x="0" y="-33338"/>
            <a:ext cx="9109075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uadroTexto 8"/>
          <p:cNvSpPr txBox="1">
            <a:spLocks noChangeArrowheads="1"/>
          </p:cNvSpPr>
          <p:nvPr/>
        </p:nvSpPr>
        <p:spPr bwMode="auto">
          <a:xfrm rot="-182591">
            <a:off x="3325813" y="955675"/>
            <a:ext cx="4703762" cy="19891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s-MX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hay enseñanza sin investigación ni investigación sin enseñanza</a:t>
            </a:r>
            <a:r>
              <a:rPr kumimoji="0" lang="es-CL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CuadroTexto 7"/>
          <p:cNvSpPr txBox="1">
            <a:spLocks noChangeArrowheads="1"/>
          </p:cNvSpPr>
          <p:nvPr/>
        </p:nvSpPr>
        <p:spPr bwMode="auto">
          <a:xfrm>
            <a:off x="5970588" y="5876925"/>
            <a:ext cx="3209925" cy="8604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Paulo Freire</a:t>
            </a:r>
          </a:p>
          <a:p>
            <a:pPr marL="0" marR="0" lvl="0" indent="0" algn="ctr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uadroTexto 6"/>
          <p:cNvSpPr txBox="1">
            <a:spLocks noChangeArrowheads="1"/>
          </p:cNvSpPr>
          <p:nvPr/>
        </p:nvSpPr>
        <p:spPr bwMode="auto">
          <a:xfrm>
            <a:off x="827633" y="620713"/>
            <a:ext cx="5616575" cy="3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ap ITC" panose="04040A07060A02020202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s-MX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ap ITC" panose="04040A07060A02020202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Enseñar no es transferir </a:t>
            </a:r>
            <a:r>
              <a:rPr kumimoji="0" lang="es-MX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ap ITC" panose="04040A07060A02020202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conoci</a:t>
            </a:r>
            <a:r>
              <a:rPr kumimoji="0" lang="es-MX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ap ITC" panose="04040A07060A02020202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-miento, sino crear las posibilidades para su propia producción o construcción</a:t>
            </a:r>
            <a:r>
              <a:rPr kumimoji="0" lang="es-CL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ap ITC" panose="04040A07060A02020202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7347" name="CuadroTexto 7"/>
          <p:cNvSpPr txBox="1">
            <a:spLocks noChangeArrowheads="1"/>
          </p:cNvSpPr>
          <p:nvPr/>
        </p:nvSpPr>
        <p:spPr bwMode="auto">
          <a:xfrm>
            <a:off x="683568" y="4611688"/>
            <a:ext cx="8452495" cy="1377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CL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(Recife, Pernambuco, 19 de septiembre de 1921-São Paulo, 2 de mayo de 1997). </a:t>
            </a:r>
            <a:r>
              <a:rPr kumimoji="0" lang="es-MX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Filósofo y educador brasileño, es considerado uno de los pensadores de la educación más influyentes del siglo XX. </a:t>
            </a:r>
          </a:p>
          <a:p>
            <a:pPr marL="0" marR="0" lvl="0" indent="0" algn="l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Es reconocido por su modelo de la “conciencia crítica” y como precursor de la “pedagogía crítica”.</a:t>
            </a:r>
            <a:endParaRPr kumimoji="0" lang="es-CL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8" name="CuadroTexto 1"/>
          <p:cNvSpPr txBox="1">
            <a:spLocks noChangeArrowheads="1"/>
          </p:cNvSpPr>
          <p:nvPr/>
        </p:nvSpPr>
        <p:spPr bwMode="auto">
          <a:xfrm>
            <a:off x="4322274" y="3985900"/>
            <a:ext cx="1689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Paulo Freire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7349" name="Picture 2" descr="Resultado de imagen para paulo fre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549275"/>
            <a:ext cx="278447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62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528" y="620713"/>
            <a:ext cx="5328419" cy="5180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0" name="CuadroTexto 6"/>
          <p:cNvSpPr txBox="1">
            <a:spLocks noChangeArrowheads="1"/>
          </p:cNvSpPr>
          <p:nvPr/>
        </p:nvSpPr>
        <p:spPr bwMode="auto">
          <a:xfrm>
            <a:off x="467544" y="770732"/>
            <a:ext cx="507682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s-MX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Mientras enseño continúo buscando, indagando. </a:t>
            </a:r>
          </a:p>
          <a:p>
            <a:pPr marL="0" marR="0" lvl="0" indent="0" algn="l" defTabSz="4572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Enseño porque busco, porque indagué, porque indago y me indagó</a:t>
            </a:r>
            <a:r>
              <a:rPr kumimoji="0" lang="es-C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58371" name="CuadroTexto 7"/>
          <p:cNvSpPr txBox="1">
            <a:spLocks noChangeArrowheads="1"/>
          </p:cNvSpPr>
          <p:nvPr/>
        </p:nvSpPr>
        <p:spPr bwMode="auto">
          <a:xfrm>
            <a:off x="5796409" y="4941168"/>
            <a:ext cx="3096071" cy="8604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Paulo Freire</a:t>
            </a:r>
          </a:p>
          <a:p>
            <a:pPr marL="0" marR="0" lvl="0" indent="0" algn="ctr" defTabSz="4572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2" name="Picture 4" descr="Resultado de imagen para paulo fre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09" y="620713"/>
            <a:ext cx="3096071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669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309320"/>
          </a:xfrm>
          <a:prstGeom prst="rect">
            <a:avLst/>
          </a:prstGeom>
        </p:spPr>
      </p:pic>
      <p:sp>
        <p:nvSpPr>
          <p:cNvPr id="6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805448"/>
            <a:ext cx="5832648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ＭＳ Ｐゴシック" panose="020B0600070205080204" pitchFamily="34" charset="-128"/>
                <a:cs typeface="+mn-cs"/>
              </a:rPr>
              <a:t>Bajo desempeño universitario</a:t>
            </a:r>
          </a:p>
        </p:txBody>
      </p:sp>
    </p:spTree>
    <p:extLst>
      <p:ext uri="{BB962C8B-B14F-4D97-AF65-F5344CB8AC3E}">
        <p14:creationId xmlns:p14="http://schemas.microsoft.com/office/powerpoint/2010/main" val="41246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E521F0-2081-31D1-B015-BE623062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143144" cy="4320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82CEA2-731F-06A6-1EE0-8B3E02E1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53354"/>
            <a:ext cx="432048" cy="29568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599B77-B500-0E62-820C-796181EA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26" y="1052735"/>
            <a:ext cx="7321005" cy="1753871"/>
          </a:xfrm>
          <a:prstGeom prst="rect">
            <a:avLst/>
          </a:prstGeom>
        </p:spPr>
      </p:pic>
      <p:sp>
        <p:nvSpPr>
          <p:cNvPr id="10" name="CuadroTexto 1">
            <a:extLst>
              <a:ext uri="{FF2B5EF4-FFF2-40B4-BE49-F238E27FC236}">
                <a16:creationId xmlns:a16="http://schemas.microsoft.com/office/drawing/2014/main" id="{68B58295-D1FD-5122-FB3B-062F2A94B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698" y="4882321"/>
            <a:ext cx="7084774" cy="10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América Latina representa el 8,5% de la población mundial y produce el 8,7% del PIB del planeta, pero sus universidades representan solo un 1,6% de las 500 mejores instituciones en el ranking de Shanghái y menos del 1,5% de las 400 mejores en el ranking de Times </a:t>
            </a:r>
            <a:r>
              <a:rPr kumimoji="0" lang="es-MX" altLang="es-C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Higher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MX" altLang="es-C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Education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.</a:t>
            </a:r>
            <a:endParaRPr kumimoji="0" lang="es-CL" altLang="es-C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F673F2-910C-D11D-7108-423EDDA089CD}"/>
              </a:ext>
            </a:extLst>
          </p:cNvPr>
          <p:cNvSpPr txBox="1"/>
          <p:nvPr/>
        </p:nvSpPr>
        <p:spPr>
          <a:xfrm>
            <a:off x="1364502" y="3093329"/>
            <a:ext cx="396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Bernard MT Condensed" panose="02050806060905020404" pitchFamily="18" charset="0"/>
              </a:rPr>
              <a:t>1</a:t>
            </a:r>
            <a:endParaRPr lang="en-US" sz="4400" b="1" dirty="0">
              <a:latin typeface="Bernard MT Condensed" panose="02050806060905020404" pitchFamily="18" charset="0"/>
            </a:endParaRP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E8B33823-13E9-FC82-1A84-F17A36308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1" y="3048635"/>
            <a:ext cx="2880320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Ninguna universidad latinoamericana figura entre las 100 principales del mundo.</a:t>
            </a:r>
            <a:endParaRPr kumimoji="0" lang="es-CL" altLang="es-C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898804-28C2-88B3-6CEE-F088D09957F0}"/>
              </a:ext>
            </a:extLst>
          </p:cNvPr>
          <p:cNvSpPr txBox="1"/>
          <p:nvPr/>
        </p:nvSpPr>
        <p:spPr>
          <a:xfrm>
            <a:off x="1331640" y="3933056"/>
            <a:ext cx="461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Bernard MT Condensed" panose="02050806060905020404" pitchFamily="18" charset="0"/>
              </a:rPr>
              <a:t>2</a:t>
            </a:r>
            <a:endParaRPr lang="en-US" sz="4400" b="1" dirty="0">
              <a:latin typeface="Bernard MT Condensed" panose="02050806060905020404" pitchFamily="18" charset="0"/>
            </a:endParaRP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AEE8F320-C7E0-FA4E-EACA-70F241841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875" y="3916313"/>
            <a:ext cx="3320248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CL" sz="2000" dirty="0">
                <a:solidFill>
                  <a:prstClr val="black"/>
                </a:solidFill>
                <a:latin typeface="Agency FB" panose="020B0503020202020204" pitchFamily="34" charset="0"/>
              </a:rPr>
              <a:t>R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elativamente pocos académicos y científicos latinoamericanos se encuentran entre los más citados. </a:t>
            </a:r>
            <a:endParaRPr kumimoji="0" lang="es-CL" altLang="es-C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9E57EF4-7E81-7013-0B78-FFD128C9A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124" y="3983335"/>
            <a:ext cx="3162284" cy="42181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EC2F987-C775-6454-2F58-772D667CB65F}"/>
              </a:ext>
            </a:extLst>
          </p:cNvPr>
          <p:cNvSpPr txBox="1"/>
          <p:nvPr/>
        </p:nvSpPr>
        <p:spPr>
          <a:xfrm>
            <a:off x="1396230" y="5019080"/>
            <a:ext cx="461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Bernard MT Condensed" panose="02050806060905020404" pitchFamily="18" charset="0"/>
              </a:rPr>
              <a:t>3</a:t>
            </a:r>
            <a:endParaRPr lang="en-US" sz="4400" b="1" dirty="0">
              <a:latin typeface="Bernard MT Condensed" panose="020508060609050204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B4BE831-1FCD-69CC-4B02-3A396EBB2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123" y="4303333"/>
            <a:ext cx="3378309" cy="4938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393D5BA-E966-FA50-31D7-EC55DDB92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2157513"/>
            <a:ext cx="2496470" cy="14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/>
          <p:cNvSpPr/>
          <p:nvPr/>
        </p:nvSpPr>
        <p:spPr>
          <a:xfrm>
            <a:off x="1908820" y="1340768"/>
            <a:ext cx="5327476" cy="3888432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Diagram group"/>
          <p:cNvGrpSpPr/>
          <p:nvPr/>
        </p:nvGrpSpPr>
        <p:grpSpPr>
          <a:xfrm>
            <a:off x="1065930" y="1954384"/>
            <a:ext cx="1847173" cy="1847173"/>
            <a:chOff x="3828941" y="1283"/>
            <a:chExt cx="1847173" cy="1847173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3" name="Grupo 2"/>
            <p:cNvGrpSpPr/>
            <p:nvPr/>
          </p:nvGrpSpPr>
          <p:grpSpPr>
            <a:xfrm>
              <a:off x="3828941" y="1283"/>
              <a:ext cx="1847173" cy="1847173"/>
              <a:chOff x="3828941" y="1283"/>
              <a:chExt cx="1847173" cy="1847173"/>
            </a:xfrm>
          </p:grpSpPr>
          <p:sp>
            <p:nvSpPr>
              <p:cNvPr id="4" name="Elipse 3"/>
              <p:cNvSpPr/>
              <p:nvPr/>
            </p:nvSpPr>
            <p:spPr>
              <a:xfrm>
                <a:off x="3828941" y="1283"/>
                <a:ext cx="1847173" cy="1847173"/>
              </a:xfrm>
              <a:prstGeom prst="ellipse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Elipse 4"/>
              <p:cNvSpPr txBox="1"/>
              <p:nvPr/>
            </p:nvSpPr>
            <p:spPr>
              <a:xfrm>
                <a:off x="4099453" y="271795"/>
                <a:ext cx="1306149" cy="13061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marR="0" lvl="0" indent="0" algn="ctr" defTabSz="12446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Insufi</a:t>
                </a: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- ciencia de recursos</a:t>
                </a:r>
                <a:endPara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Diagram group"/>
          <p:cNvGrpSpPr/>
          <p:nvPr/>
        </p:nvGrpSpPr>
        <p:grpSpPr>
          <a:xfrm>
            <a:off x="3736697" y="471670"/>
            <a:ext cx="1847173" cy="1847173"/>
            <a:chOff x="6074306" y="1632637"/>
            <a:chExt cx="1847173" cy="1847173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Grupo 6"/>
            <p:cNvGrpSpPr/>
            <p:nvPr/>
          </p:nvGrpSpPr>
          <p:grpSpPr>
            <a:xfrm>
              <a:off x="6074306" y="1632637"/>
              <a:ext cx="1847173" cy="1847173"/>
              <a:chOff x="6074306" y="1632637"/>
              <a:chExt cx="1847173" cy="1847173"/>
            </a:xfrm>
          </p:grpSpPr>
          <p:sp>
            <p:nvSpPr>
              <p:cNvPr id="8" name="Elipse 7"/>
              <p:cNvSpPr/>
              <p:nvPr/>
            </p:nvSpPr>
            <p:spPr>
              <a:xfrm>
                <a:off x="6074306" y="1632637"/>
                <a:ext cx="1847173" cy="1847173"/>
              </a:xfrm>
              <a:prstGeom prst="ellipse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shade val="80000"/>
                  <a:hueOff val="0"/>
                  <a:satOff val="0"/>
                  <a:lumOff val="4773"/>
                  <a:alphaOff val="0"/>
                </a:schemeClr>
              </a:fillRef>
              <a:effectRef idx="1">
                <a:schemeClr val="accent3">
                  <a:shade val="80000"/>
                  <a:hueOff val="0"/>
                  <a:satOff val="0"/>
                  <a:lumOff val="4773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Elipse 4"/>
              <p:cNvSpPr txBox="1"/>
              <p:nvPr/>
            </p:nvSpPr>
            <p:spPr>
              <a:xfrm>
                <a:off x="6344818" y="1903149"/>
                <a:ext cx="1306149" cy="13061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marR="0" lvl="0" indent="0" algn="ctr" defTabSz="12446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Fuga de </a:t>
                </a:r>
              </a:p>
              <a:p>
                <a:pPr marL="0" marR="0" lvl="0" indent="0" algn="ctr" defTabSz="12446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talentos</a:t>
                </a:r>
              </a:p>
            </p:txBody>
          </p:sp>
        </p:grpSp>
      </p:grpSp>
      <p:grpSp>
        <p:nvGrpSpPr>
          <p:cNvPr id="10" name="Diagram group"/>
          <p:cNvGrpSpPr/>
          <p:nvPr/>
        </p:nvGrpSpPr>
        <p:grpSpPr>
          <a:xfrm>
            <a:off x="6364685" y="1844824"/>
            <a:ext cx="1847173" cy="1847173"/>
            <a:chOff x="5216652" y="4272222"/>
            <a:chExt cx="1847173" cy="1847173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1" name="Grupo 10"/>
            <p:cNvGrpSpPr/>
            <p:nvPr/>
          </p:nvGrpSpPr>
          <p:grpSpPr>
            <a:xfrm>
              <a:off x="5216652" y="4272222"/>
              <a:ext cx="1847173" cy="1847173"/>
              <a:chOff x="5216652" y="4272222"/>
              <a:chExt cx="1847173" cy="1847173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5216652" y="4272222"/>
                <a:ext cx="1847173" cy="1847173"/>
              </a:xfrm>
              <a:prstGeom prst="ellipse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shade val="80000"/>
                  <a:hueOff val="0"/>
                  <a:satOff val="0"/>
                  <a:lumOff val="9546"/>
                  <a:alphaOff val="0"/>
                </a:schemeClr>
              </a:fillRef>
              <a:effectRef idx="1">
                <a:schemeClr val="accent3">
                  <a:shade val="80000"/>
                  <a:hueOff val="0"/>
                  <a:satOff val="0"/>
                  <a:lumOff val="9546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Elipse 4"/>
              <p:cNvSpPr txBox="1"/>
              <p:nvPr/>
            </p:nvSpPr>
            <p:spPr>
              <a:xfrm>
                <a:off x="5487164" y="4542734"/>
                <a:ext cx="1306149" cy="13061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marR="0" lvl="0" indent="0" algn="ctr" defTabSz="12446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Falta de colabora-</a:t>
                </a:r>
                <a:r>
                  <a:rPr kumimoji="0" lang="es-ES_tradnl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ción</a:t>
                </a:r>
                <a:endPara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Diagram group"/>
          <p:cNvGrpSpPr/>
          <p:nvPr/>
        </p:nvGrpSpPr>
        <p:grpSpPr>
          <a:xfrm>
            <a:off x="5148064" y="4102107"/>
            <a:ext cx="1847173" cy="1847173"/>
            <a:chOff x="2441229" y="4272222"/>
            <a:chExt cx="1847173" cy="1847173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5" name="Grupo 14"/>
            <p:cNvGrpSpPr/>
            <p:nvPr/>
          </p:nvGrpSpPr>
          <p:grpSpPr>
            <a:xfrm>
              <a:off x="2441229" y="4272222"/>
              <a:ext cx="1847173" cy="1847173"/>
              <a:chOff x="2441229" y="4272222"/>
              <a:chExt cx="1847173" cy="1847173"/>
            </a:xfrm>
          </p:grpSpPr>
          <p:sp>
            <p:nvSpPr>
              <p:cNvPr id="16" name="Elipse 15"/>
              <p:cNvSpPr/>
              <p:nvPr/>
            </p:nvSpPr>
            <p:spPr>
              <a:xfrm>
                <a:off x="2441229" y="4272222"/>
                <a:ext cx="1847173" cy="1847173"/>
              </a:xfrm>
              <a:prstGeom prst="ellipse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shade val="80000"/>
                  <a:hueOff val="0"/>
                  <a:satOff val="0"/>
                  <a:lumOff val="14319"/>
                  <a:alphaOff val="0"/>
                </a:schemeClr>
              </a:fillRef>
              <a:effectRef idx="1">
                <a:schemeClr val="accent3">
                  <a:shade val="80000"/>
                  <a:hueOff val="0"/>
                  <a:satOff val="0"/>
                  <a:lumOff val="14319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Elipse 4"/>
              <p:cNvSpPr txBox="1"/>
              <p:nvPr/>
            </p:nvSpPr>
            <p:spPr>
              <a:xfrm>
                <a:off x="2711741" y="4542734"/>
                <a:ext cx="1306149" cy="13061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marR="0" lvl="0" indent="0" algn="ctr" defTabSz="12446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Redes baldías</a:t>
                </a:r>
              </a:p>
            </p:txBody>
          </p:sp>
        </p:grpSp>
      </p:grpSp>
      <p:grpSp>
        <p:nvGrpSpPr>
          <p:cNvPr id="18" name="Diagram group"/>
          <p:cNvGrpSpPr/>
          <p:nvPr/>
        </p:nvGrpSpPr>
        <p:grpSpPr>
          <a:xfrm>
            <a:off x="1908820" y="4047983"/>
            <a:ext cx="1847173" cy="1847173"/>
            <a:chOff x="1583575" y="1632637"/>
            <a:chExt cx="1847173" cy="1847173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9" name="Grupo 18"/>
            <p:cNvGrpSpPr/>
            <p:nvPr/>
          </p:nvGrpSpPr>
          <p:grpSpPr>
            <a:xfrm>
              <a:off x="1583575" y="1632637"/>
              <a:ext cx="1847173" cy="1847173"/>
              <a:chOff x="1583575" y="1632637"/>
              <a:chExt cx="1847173" cy="1847173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1583575" y="1632637"/>
                <a:ext cx="1847173" cy="1847173"/>
              </a:xfrm>
              <a:prstGeom prst="ellipse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shade val="80000"/>
                  <a:hueOff val="0"/>
                  <a:satOff val="0"/>
                  <a:lumOff val="19092"/>
                  <a:alphaOff val="0"/>
                </a:schemeClr>
              </a:fillRef>
              <a:effectRef idx="1">
                <a:schemeClr val="accent3">
                  <a:shade val="80000"/>
                  <a:hueOff val="0"/>
                  <a:satOff val="0"/>
                  <a:lumOff val="19092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Elipse 4"/>
              <p:cNvSpPr txBox="1"/>
              <p:nvPr/>
            </p:nvSpPr>
            <p:spPr>
              <a:xfrm>
                <a:off x="1854087" y="1903149"/>
                <a:ext cx="1306149" cy="13061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marR="0" lvl="0" indent="0" algn="ctr" defTabSz="12446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Deficiente </a:t>
                </a:r>
                <a:r>
                  <a:rPr kumimoji="0" lang="es-ES_tradnl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gober-nanza</a:t>
                </a: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</p:grpSp>
      <p:sp>
        <p:nvSpPr>
          <p:cNvPr id="23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2596552"/>
            <a:ext cx="4680520" cy="144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Razones del bajo desempeño universitario</a:t>
            </a:r>
          </a:p>
        </p:txBody>
      </p:sp>
    </p:spTree>
    <p:extLst>
      <p:ext uri="{BB962C8B-B14F-4D97-AF65-F5344CB8AC3E}">
        <p14:creationId xmlns:p14="http://schemas.microsoft.com/office/powerpoint/2010/main" val="3804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2B253CC-59BB-4D31-B62E-9CFF3FDBC7AE}"/>
              </a:ext>
            </a:extLst>
          </p:cNvPr>
          <p:cNvSpPr txBox="1"/>
          <p:nvPr/>
        </p:nvSpPr>
        <p:spPr>
          <a:xfrm>
            <a:off x="755576" y="476672"/>
            <a:ext cx="47525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existen países desarrollados, ni países subdesarrollados sino simplemente países que saben administrar sus recursos, tecnologías disponibles y potenciales, y países que no saben administrarlos</a:t>
            </a:r>
            <a:r>
              <a:rPr kumimoji="0" 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395536" y="5328210"/>
            <a:ext cx="8748464" cy="4898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Peter Ferdinand Drucker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(Viena, 19/11/1909-Claremont, 11/11 de 2005)</a:t>
            </a:r>
          </a:p>
        </p:txBody>
      </p:sp>
      <p:sp>
        <p:nvSpPr>
          <p:cNvPr id="2" name="AutoShape 2" descr="Peter F. Drucker, el padre del emprendimiento empresar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30" name="Picture 6" descr="Peter Drucker * Hombre clave en el pensamiento corporativo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6" r="17516" b="40330"/>
          <a:stretch/>
        </p:blipFill>
        <p:spPr bwMode="auto">
          <a:xfrm>
            <a:off x="5407599" y="476672"/>
            <a:ext cx="37611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725F9D2-445A-499B-BC50-23CC11968F03}"/>
              </a:ext>
            </a:extLst>
          </p:cNvPr>
          <p:cNvSpPr txBox="1"/>
          <p:nvPr/>
        </p:nvSpPr>
        <p:spPr>
          <a:xfrm>
            <a:off x="4427538" y="409575"/>
            <a:ext cx="4321175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loucester MT Extra Condensed" panose="02030808020601010101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s-MX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loucester MT Extra Condensed" panose="02030808020601010101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El objetivo de la ciencia es descubrir e iluminar la verdad.</a:t>
            </a:r>
            <a:r>
              <a:rPr kumimoji="0" 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loucester MT Extra Condensed" panose="02030808020601010101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25F9D2-445A-499B-BC50-23CC11968F03}"/>
              </a:ext>
            </a:extLst>
          </p:cNvPr>
          <p:cNvSpPr txBox="1"/>
          <p:nvPr/>
        </p:nvSpPr>
        <p:spPr>
          <a:xfrm>
            <a:off x="4427538" y="4519613"/>
            <a:ext cx="4537075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gency FB" panose="020B05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(27 de mayo de 1907 - 14 de abril de 1964) fue una bióloga marina y conservacionista estadounidense que, a través de la publicación de Primavera silenciosa en 1962 y otros escritos, contribuyó a la puesta en marcha de la moderna conciencia ambiental.</a:t>
            </a:r>
            <a:endParaRPr kumimoji="0" lang="es-CL" sz="2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gency FB" panose="020B0503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3210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/>
          <a:stretch>
            <a:fillRect/>
          </a:stretch>
        </p:blipFill>
        <p:spPr bwMode="auto">
          <a:xfrm>
            <a:off x="-36513" y="4763"/>
            <a:ext cx="46085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CuadroTexto 3"/>
          <p:cNvSpPr txBox="1">
            <a:spLocks noChangeArrowheads="1"/>
          </p:cNvSpPr>
          <p:nvPr/>
        </p:nvSpPr>
        <p:spPr bwMode="auto">
          <a:xfrm>
            <a:off x="579438" y="5949950"/>
            <a:ext cx="341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Rachel Carson</a:t>
            </a:r>
          </a:p>
        </p:txBody>
      </p:sp>
    </p:spTree>
    <p:extLst>
      <p:ext uri="{BB962C8B-B14F-4D97-AF65-F5344CB8AC3E}">
        <p14:creationId xmlns:p14="http://schemas.microsoft.com/office/powerpoint/2010/main" val="2269734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5AE8CC-06FD-417B-B86E-4D1D06AA7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1"/>
            <a:ext cx="9144001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6429F11-64E2-4420-9B0C-F3F81BF0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7101526" cy="5143859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2785A07-F203-435E-8E76-BB97680C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6058539" cy="5143859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1F82D16-AEF7-4C3E-8069-BD297262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94" y="3957057"/>
            <a:ext cx="5138197" cy="127214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Conceptualización y líneas investigativas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7D577C02-D3C5-4EE4-921F-4F10C269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6093296"/>
            <a:ext cx="5145915" cy="59093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Dr. Francisco Ganga-Contreras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1F82D16-AEF7-4C3E-8069-BD297262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07" y="2078504"/>
            <a:ext cx="4346109" cy="1682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62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  <a:r>
              <a:rPr kumimoji="0" lang="es-MX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obernanza</a:t>
            </a:r>
            <a:r>
              <a:rPr kumimoji="0" lang="es-MX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 Universitaria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24370"/>
            <a:ext cx="824989" cy="568326"/>
          </a:xfrm>
          <a:prstGeom prst="rect">
            <a:avLst/>
          </a:prstGeom>
        </p:spPr>
      </p:pic>
      <p:pic>
        <p:nvPicPr>
          <p:cNvPr id="2" name="Picture 2" descr="Gobernanza Universitaria en Iberoamérica">
            <a:extLst>
              <a:ext uri="{FF2B5EF4-FFF2-40B4-BE49-F238E27FC236}">
                <a16:creationId xmlns:a16="http://schemas.microsoft.com/office/drawing/2014/main" id="{38921805-FA69-237D-1BAE-1AE965702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5" b="9519"/>
          <a:stretch/>
        </p:blipFill>
        <p:spPr bwMode="auto">
          <a:xfrm>
            <a:off x="7713553" y="119056"/>
            <a:ext cx="1227177" cy="57364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14" descr="http://ciigue2021.com/wp-content/uploads/2021/01/logo_IESED.png">
            <a:extLst>
              <a:ext uri="{FF2B5EF4-FFF2-40B4-BE49-F238E27FC236}">
                <a16:creationId xmlns:a16="http://schemas.microsoft.com/office/drawing/2014/main" id="{9095A4D9-240F-7B0F-21D3-D1B118024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2" b="28552"/>
          <a:stretch/>
        </p:blipFill>
        <p:spPr bwMode="auto">
          <a:xfrm>
            <a:off x="5940153" y="124370"/>
            <a:ext cx="1656184" cy="56832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3" name="image2.png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F399D1A-90C3-285E-DEE9-78940D2DCC2B}"/>
              </a:ext>
            </a:extLst>
          </p:cNvPr>
          <p:cNvPicPr/>
          <p:nvPr/>
        </p:nvPicPr>
        <p:blipFill>
          <a:blip r:embed="rId5"/>
          <a:srcRect t="22425" r="74139" b="26680"/>
          <a:stretch>
            <a:fillRect/>
          </a:stretch>
        </p:blipFill>
        <p:spPr>
          <a:xfrm>
            <a:off x="2959988" y="147737"/>
            <a:ext cx="1684020" cy="568325"/>
          </a:xfrm>
          <a:prstGeom prst="rect">
            <a:avLst/>
          </a:prstGeom>
          <a:ln/>
        </p:spPr>
      </p:pic>
      <p:pic>
        <p:nvPicPr>
          <p:cNvPr id="5" name="image1.jpg">
            <a:extLst>
              <a:ext uri="{FF2B5EF4-FFF2-40B4-BE49-F238E27FC236}">
                <a16:creationId xmlns:a16="http://schemas.microsoft.com/office/drawing/2014/main" id="{F0219884-C135-8728-EEE0-0AAEA89CC66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51520" y="91222"/>
            <a:ext cx="1555750" cy="738505"/>
          </a:xfrm>
          <a:prstGeom prst="rect">
            <a:avLst/>
          </a:prstGeom>
          <a:ln/>
        </p:spPr>
      </p:pic>
      <p:pic>
        <p:nvPicPr>
          <p:cNvPr id="6" name="image3.png">
            <a:extLst>
              <a:ext uri="{FF2B5EF4-FFF2-40B4-BE49-F238E27FC236}">
                <a16:creationId xmlns:a16="http://schemas.microsoft.com/office/drawing/2014/main" id="{39633D36-23BF-A803-C378-D7A607BFC943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051720" y="88429"/>
            <a:ext cx="779780" cy="676275"/>
          </a:xfrm>
          <a:prstGeom prst="rect">
            <a:avLst/>
          </a:prstGeom>
          <a:ln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4AADD7-179F-ED7F-8E15-F68341F4A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90" t="18144" r="15063" b="27415"/>
          <a:stretch/>
        </p:blipFill>
        <p:spPr>
          <a:xfrm>
            <a:off x="6089449" y="921182"/>
            <a:ext cx="2717192" cy="34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54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5AE8CC-06FD-417B-B86E-4D1D06AA7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1"/>
            <a:ext cx="9144001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6429F11-64E2-4420-9B0C-F3F81BF0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7101526" cy="5143859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2785A07-F203-435E-8E76-BB97680C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6058539" cy="5143859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7D577C02-D3C5-4EE4-921F-4F10C269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86" y="6093296"/>
            <a:ext cx="5145915" cy="59093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charset="-128"/>
                <a:cs typeface="+mn-cs"/>
              </a:rPr>
              <a:t>Dr. Francisco Ganga-Contreras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gency FB" panose="020B0503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336A078-3BEE-4A80-8B56-8B25D95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72234"/>
            <a:ext cx="8234541" cy="54143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9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cs typeface="Courier New" panose="02070309020205020404" pitchFamily="49" charset="0"/>
              </a:rPr>
              <a:t>https://scholar.google.es/citations?user=ATFF7ikAAAAJ&amp;hl=es&amp;oi=ao</a:t>
            </a:r>
            <a:endParaRPr kumimoji="0" lang="es-ES" altLang="es-C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Bahnschrift Condensed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1F82D16-AEF7-4C3E-8069-BD297262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23" y="3031729"/>
            <a:ext cx="4346109" cy="170649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6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</a:rPr>
              <a:t>Muchas Gracias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118027"/>
            <a:ext cx="2061877" cy="1420404"/>
          </a:xfrm>
          <a:prstGeom prst="rect">
            <a:avLst/>
          </a:prstGeom>
        </p:spPr>
      </p:pic>
      <p:pic>
        <p:nvPicPr>
          <p:cNvPr id="2" name="Picture 2" descr="Gobernanza Universitaria en Iberoamérica">
            <a:extLst>
              <a:ext uri="{FF2B5EF4-FFF2-40B4-BE49-F238E27FC236}">
                <a16:creationId xmlns:a16="http://schemas.microsoft.com/office/drawing/2014/main" id="{38921805-FA69-237D-1BAE-1AE965702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5" b="9519"/>
          <a:stretch/>
        </p:blipFill>
        <p:spPr bwMode="auto">
          <a:xfrm>
            <a:off x="6160605" y="3747470"/>
            <a:ext cx="2818751" cy="16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ciigue2021.com/wp-content/uploads/2021/01/logo_IESED.png">
            <a:extLst>
              <a:ext uri="{FF2B5EF4-FFF2-40B4-BE49-F238E27FC236}">
                <a16:creationId xmlns:a16="http://schemas.microsoft.com/office/drawing/2014/main" id="{9095A4D9-240F-7B0F-21D3-D1B11802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65" y="2232613"/>
            <a:ext cx="3028516" cy="18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436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tipo De La Tecnología Inalámbrica De 4G LTE Stock d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6145" r="5966" b="17683"/>
          <a:stretch/>
        </p:blipFill>
        <p:spPr bwMode="auto">
          <a:xfrm>
            <a:off x="4788024" y="2636912"/>
            <a:ext cx="17185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20 mejores imágenes de gifs en 2020 | Imagenes animadas, Foto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2869" r="7895" b="11605"/>
          <a:stretch/>
        </p:blipFill>
        <p:spPr bwMode="auto">
          <a:xfrm>
            <a:off x="293376" y="1261186"/>
            <a:ext cx="3170568" cy="46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404664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6573633"/>
              </p:ext>
            </p:extLst>
          </p:nvPr>
        </p:nvGraphicFramePr>
        <p:xfrm>
          <a:off x="1835696" y="1253614"/>
          <a:ext cx="7524328" cy="527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976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0667DD-833E-95AC-328C-A80296BA9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696" y="1916832"/>
            <a:ext cx="2591792" cy="4824536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1340768"/>
            <a:ext cx="4536504" cy="26956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Mayor capacidad de decisión e influencia que los actores no gubernamentales han adquirido en el procesamiento de los asuntos públicos, en la definición de la orientación de las políticas públicas y los servicios públicos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(Aguilar, 2008).</a:t>
            </a: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32396" y="1196752"/>
            <a:ext cx="5998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F773F1-05EA-A01F-5E74-126338674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4905447"/>
            <a:ext cx="5244694" cy="148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2070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1" indent="0" algn="l" defTabSz="1042988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-Empresas</a:t>
            </a:r>
          </a:p>
          <a:p>
            <a:pPr marL="0" marR="0" lvl="1" indent="0" algn="l" defTabSz="1042988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-Organizaciones de la sociedad civil</a:t>
            </a:r>
          </a:p>
          <a:p>
            <a:pPr marL="0" marR="0" lvl="1" indent="0" algn="l" defTabSz="1042988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-Centros de pensamiento autónomos </a:t>
            </a:r>
          </a:p>
          <a:p>
            <a:pPr marL="0" marR="0" lvl="1" indent="0" algn="l" defTabSz="1042988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-Organismos financieros internacionales</a:t>
            </a:r>
          </a:p>
          <a:p>
            <a:pPr marL="0" marR="0" lvl="1" indent="0" algn="l" defTabSz="1042988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- Otros </a:t>
            </a:r>
            <a:endParaRPr kumimoji="0" lang="es-PE" altLang="es-C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BB29F13D-2607-66C5-F82B-C88AB2C26E5C}"/>
              </a:ext>
            </a:extLst>
          </p:cNvPr>
          <p:cNvSpPr/>
          <p:nvPr/>
        </p:nvSpPr>
        <p:spPr>
          <a:xfrm>
            <a:off x="1979712" y="4149080"/>
            <a:ext cx="936104" cy="58473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D81AF87E-E245-C9A1-BC3C-2C4985F2EC29}"/>
              </a:ext>
            </a:extLst>
          </p:cNvPr>
          <p:cNvSpPr/>
          <p:nvPr/>
        </p:nvSpPr>
        <p:spPr>
          <a:xfrm>
            <a:off x="3003488" y="4149080"/>
            <a:ext cx="936104" cy="58473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C185F7D1-84D4-DEE7-F2A1-558CFF55430A}"/>
              </a:ext>
            </a:extLst>
          </p:cNvPr>
          <p:cNvSpPr/>
          <p:nvPr/>
        </p:nvSpPr>
        <p:spPr>
          <a:xfrm>
            <a:off x="4011600" y="4149080"/>
            <a:ext cx="936104" cy="58473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D500CE3C-0926-4383-73BE-1F49434BEEDC}"/>
              </a:ext>
            </a:extLst>
          </p:cNvPr>
          <p:cNvSpPr/>
          <p:nvPr/>
        </p:nvSpPr>
        <p:spPr>
          <a:xfrm>
            <a:off x="5004048" y="4149080"/>
            <a:ext cx="936104" cy="58473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2" descr="Resultado de imagen para gif animados dirección orquesta">
            <a:extLst>
              <a:ext uri="{FF2B5EF4-FFF2-40B4-BE49-F238E27FC236}">
                <a16:creationId xmlns:a16="http://schemas.microsoft.com/office/drawing/2014/main" id="{FAB08BEF-640E-4E2B-B8EB-1353BBB61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83" y="2114314"/>
            <a:ext cx="3527797" cy="397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ángulo 5">
            <a:extLst>
              <a:ext uri="{FF2B5EF4-FFF2-40B4-BE49-F238E27FC236}">
                <a16:creationId xmlns:a16="http://schemas.microsoft.com/office/drawing/2014/main" id="{9EEE54B1-82C4-9051-A7C6-3F4D02F97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1450"/>
            <a:ext cx="85693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84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Gobernanza Universitaria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E991669-7FCD-58C4-9B5A-5BD11B54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72009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altLang="es-C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C23529A-05E6-3068-1D65-97D6AE614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1196975"/>
            <a:ext cx="8936038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2070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20700" marR="0" lvl="1" indent="0" algn="l" defTabSz="10429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“Manera en que las universidades se encuentran organizadas y estructuradas, </a:t>
            </a:r>
            <a:r>
              <a:rPr kumimoji="0" lang="es-CL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y el modo como ellas </a:t>
            </a:r>
            <a:endParaRPr kumimoji="0" lang="es-PE" altLang="es-CL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61585BE4-ECEE-B40A-FD72-0ECD4FB64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850"/>
            <a:ext cx="59404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2070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20700" marR="0" lvl="1" indent="0" algn="l" defTabSz="10429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son administradas desde la óptica de gobierno y gestión; incorporando además el diseño que tienen para establecer y manejar sus vínculos y relaciones con entes y entidades del entorno”</a:t>
            </a:r>
            <a:endParaRPr kumimoji="0" lang="es-PE" altLang="es-CL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6" name="Rectangle 3">
            <a:extLst>
              <a:ext uri="{FF2B5EF4-FFF2-40B4-BE49-F238E27FC236}">
                <a16:creationId xmlns:a16="http://schemas.microsoft.com/office/drawing/2014/main" id="{DA373B48-5194-48A0-8C91-8CD205230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949950"/>
            <a:ext cx="4176712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>
            <a:lvl1pPr marL="390525" indent="-390525" defTabSz="10429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56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 defTabSz="10429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1042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1" indent="0" algn="r" defTabSz="10429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C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 pitchFamily="34" charset="0"/>
                <a:ea typeface="ＭＳ Ｐゴシック" panose="020B0600070205080204" pitchFamily="34" charset="-128"/>
                <a:cs typeface="+mn-cs"/>
              </a:rPr>
              <a:t>Ganga, Abello y Quiroz 2014</a:t>
            </a:r>
          </a:p>
        </p:txBody>
      </p:sp>
    </p:spTree>
    <p:extLst>
      <p:ext uri="{BB962C8B-B14F-4D97-AF65-F5344CB8AC3E}">
        <p14:creationId xmlns:p14="http://schemas.microsoft.com/office/powerpoint/2010/main" val="19858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419810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1521222"/>
            <a:ext cx="6624736" cy="836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Es la organización que representa al Estado para el cumplimiento de sus objetivos y metas </a:t>
            </a:r>
            <a:r>
              <a:rPr lang="es-MX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(</a:t>
            </a:r>
            <a:r>
              <a:rPr lang="es-MX" b="1" dirty="0" err="1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Castelazo</a:t>
            </a:r>
            <a:r>
              <a:rPr lang="es-MX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, 2007).</a:t>
            </a:r>
            <a:endParaRPr kumimoji="0" lang="es-CL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4537090"/>
            <a:ext cx="6624736" cy="836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Son los dispositivos institucionales de dirección política de los ciudadanos (</a:t>
            </a:r>
            <a:r>
              <a:rPr lang="es-MX" sz="20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Quiñones, 2010).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EFD7EF-93CE-46D0-AAD6-C8A4E4F9DAE8}"/>
              </a:ext>
            </a:extLst>
          </p:cNvPr>
          <p:cNvSpPr txBox="1"/>
          <p:nvPr/>
        </p:nvSpPr>
        <p:spPr>
          <a:xfrm>
            <a:off x="1691680" y="2466477"/>
            <a:ext cx="6624736" cy="19518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Una acción desarrollada “por ciudadanos individuales, así como también, como un gran esfuerzo del público interesado y de actores privados para influenciar grandes desarrollos político-sociales</a:t>
            </a:r>
            <a:r>
              <a:rPr lang="es-MX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 (</a:t>
            </a:r>
            <a:r>
              <a:rPr lang="es-MX" sz="2000" b="1" dirty="0" err="1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Kooiman</a:t>
            </a:r>
            <a:r>
              <a:rPr lang="es-MX" sz="2000" b="1" dirty="0">
                <a:solidFill>
                  <a:prstClr val="white"/>
                </a:solidFill>
                <a:latin typeface="Agency FB" panose="020B0503020202020204" pitchFamily="34" charset="0"/>
                <a:ea typeface="+mn-ea"/>
              </a:rPr>
              <a:t>, 2003).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316416" y="1534052"/>
            <a:ext cx="415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latin typeface="Bernard MT Condensed" panose="02050806060905020404" pitchFamily="18" charset="0"/>
              </a:rPr>
              <a:t>1</a:t>
            </a:r>
            <a:endParaRPr lang="en-US" sz="4800" b="1" dirty="0">
              <a:latin typeface="Bernard MT Condensed" panose="020508060609050204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316416" y="3030051"/>
            <a:ext cx="486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latin typeface="Bernard MT Condensed" panose="02050806060905020404" pitchFamily="18" charset="0"/>
              </a:rPr>
              <a:t>2</a:t>
            </a:r>
            <a:endParaRPr lang="en-US" sz="4800" b="1" dirty="0">
              <a:latin typeface="Bernard MT Condensed" panose="020508060609050204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316416" y="4542219"/>
            <a:ext cx="486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latin typeface="Bernard MT Condensed" panose="02050806060905020404" pitchFamily="18" charset="0"/>
              </a:rPr>
              <a:t>3</a:t>
            </a:r>
            <a:endParaRPr lang="en-US" sz="48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407" y="2780928"/>
            <a:ext cx="2353260" cy="331236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47" y="260648"/>
            <a:ext cx="5472608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Conceptualización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36B171F-24BB-496E-8D25-CD563DB54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863600" cy="605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prstClr val="black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790889" y="3212976"/>
            <a:ext cx="5193574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300"/>
              </a:lnSpc>
            </a:pPr>
            <a:r>
              <a:rPr lang="es-MX" sz="4000" b="1" dirty="0">
                <a:latin typeface="Agency FB" panose="020B0503020202020204" pitchFamily="34" charset="0"/>
              </a:rPr>
              <a:t>Se refiere a las instituciones que administran y dirigen a una organización.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763688" y="4587369"/>
            <a:ext cx="4608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s-MX" sz="3600" b="1" dirty="0">
                <a:latin typeface="Agency FB" panose="020B0503020202020204" pitchFamily="34" charset="0"/>
              </a:rPr>
              <a:t>El término proviene de la voz griega </a:t>
            </a:r>
            <a:r>
              <a:rPr lang="es-MX" sz="3600" b="1" dirty="0" err="1">
                <a:latin typeface="Agency FB" panose="020B0503020202020204" pitchFamily="34" charset="0"/>
              </a:rPr>
              <a:t>kybernéin</a:t>
            </a:r>
            <a:r>
              <a:rPr lang="es-MX" sz="3600" b="1" dirty="0">
                <a:latin typeface="Agency FB" panose="020B0503020202020204" pitchFamily="34" charset="0"/>
              </a:rPr>
              <a:t>, que traduce “pilotear un barco”.</a:t>
            </a:r>
            <a:endParaRPr lang="en-US" sz="3600" b="1" dirty="0">
              <a:latin typeface="Agency FB" panose="020B0503020202020204" pitchFamily="34" charset="0"/>
            </a:endParaRP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9DC0525C-BCE7-44DE-B205-3223F5C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055" y="1067882"/>
            <a:ext cx="5256584" cy="8489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5900"/>
              </a:lnSpc>
            </a:pPr>
            <a:r>
              <a:rPr lang="es-CL" altLang="es-CL" sz="4000" dirty="0">
                <a:solidFill>
                  <a:schemeClr val="bg1"/>
                </a:solidFill>
                <a:latin typeface="Agency FB" panose="020B0503020202020204" pitchFamily="34" charset="0"/>
              </a:rPr>
              <a:t>Por lo tanto…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69281" y="1937814"/>
            <a:ext cx="679935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s-MX" sz="3200" b="1" dirty="0">
                <a:latin typeface="Agency FB" panose="020B0503020202020204" pitchFamily="34" charset="0"/>
              </a:rPr>
              <a:t>Es el encargado de ejercer y administrar el poder político, si consideramos la rama ejecutiva del poder (o poder ejecutivo). </a:t>
            </a:r>
          </a:p>
        </p:txBody>
      </p:sp>
    </p:spTree>
    <p:extLst>
      <p:ext uri="{BB962C8B-B14F-4D97-AF65-F5344CB8AC3E}">
        <p14:creationId xmlns:p14="http://schemas.microsoft.com/office/powerpoint/2010/main" val="1235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C75048-25CA-6976-9BCC-CDEFF595F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r="24800"/>
          <a:stretch/>
        </p:blipFill>
        <p:spPr>
          <a:xfrm>
            <a:off x="179512" y="0"/>
            <a:ext cx="4392488" cy="6858000"/>
          </a:xfrm>
          <a:prstGeom prst="rect">
            <a:avLst/>
          </a:prstGeom>
        </p:spPr>
      </p:pic>
      <p:sp>
        <p:nvSpPr>
          <p:cNvPr id="3" name="CuadroTexto 1">
            <a:extLst>
              <a:ext uri="{FF2B5EF4-FFF2-40B4-BE49-F238E27FC236}">
                <a16:creationId xmlns:a16="http://schemas.microsoft.com/office/drawing/2014/main" id="{6D71DAC4-26F6-D635-6DA6-43E6D31C6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204" y="4052997"/>
            <a:ext cx="4680520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5900"/>
              </a:lnSpc>
            </a:pPr>
            <a:r>
              <a:rPr lang="es-CL" altLang="es-CL" sz="6600" dirty="0">
                <a:latin typeface="Agency FB" panose="020B0503020202020204" pitchFamily="34" charset="0"/>
              </a:rPr>
              <a:t>El capitán valiente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3296651-A3A9-8F71-FF8D-81F73051C4E8}"/>
              </a:ext>
            </a:extLst>
          </p:cNvPr>
          <p:cNvSpPr/>
          <p:nvPr/>
        </p:nvSpPr>
        <p:spPr>
          <a:xfrm>
            <a:off x="3995936" y="691603"/>
            <a:ext cx="4608512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es-MX" sz="4800" b="1" dirty="0">
                <a:latin typeface="Agency FB" panose="020B0503020202020204" pitchFamily="34" charset="0"/>
              </a:rPr>
              <a:t>A propósito de “pilotear un barco”.</a:t>
            </a:r>
            <a:endParaRPr lang="en-US" sz="4800" b="1" dirty="0">
              <a:latin typeface="Agency FB" panose="020B0503020202020204" pitchFamily="34" charset="0"/>
            </a:endParaRP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32F03570-ABDE-B5EE-BD59-3B1EA88D2D93}"/>
              </a:ext>
            </a:extLst>
          </p:cNvPr>
          <p:cNvSpPr/>
          <p:nvPr/>
        </p:nvSpPr>
        <p:spPr>
          <a:xfrm>
            <a:off x="5494412" y="1992678"/>
            <a:ext cx="936104" cy="194037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2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66D34B-6C7A-EA58-3330-EC13C96EB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4" b="10893"/>
          <a:stretch/>
        </p:blipFill>
        <p:spPr>
          <a:xfrm>
            <a:off x="2911927" y="10"/>
            <a:ext cx="623207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39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14857</TotalTime>
  <Words>1668</Words>
  <Application>Microsoft Office PowerPoint</Application>
  <PresentationFormat>Presentación en pantalla (4:3)</PresentationFormat>
  <Paragraphs>412</Paragraphs>
  <Slides>51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20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51</vt:i4>
      </vt:variant>
    </vt:vector>
  </HeadingPairs>
  <TitlesOfParts>
    <vt:vector size="76" baseType="lpstr">
      <vt:lpstr>Agency FB</vt:lpstr>
      <vt:lpstr>Aharoni</vt:lpstr>
      <vt:lpstr>Amasis MT Pro Black</vt:lpstr>
      <vt:lpstr>Arial</vt:lpstr>
      <vt:lpstr>Arial Black</vt:lpstr>
      <vt:lpstr>Arial Narrow</vt:lpstr>
      <vt:lpstr>Bahnschrift Condensed</vt:lpstr>
      <vt:lpstr>Bahnschrift SemiBold Condensed</vt:lpstr>
      <vt:lpstr>Bahnschrift SemiBold SemiConden</vt:lpstr>
      <vt:lpstr>Bauhaus 93</vt:lpstr>
      <vt:lpstr>Berlin Sans FB Demi</vt:lpstr>
      <vt:lpstr>Bernard MT Condensed</vt:lpstr>
      <vt:lpstr>Calibri</vt:lpstr>
      <vt:lpstr>Calibri Light</vt:lpstr>
      <vt:lpstr>Cooper Black</vt:lpstr>
      <vt:lpstr>Forte</vt:lpstr>
      <vt:lpstr>Gloucester MT Extra Condensed</vt:lpstr>
      <vt:lpstr>Snap ITC</vt:lpstr>
      <vt:lpstr>Times New Roman</vt:lpstr>
      <vt:lpstr>Wingdings</vt:lpstr>
      <vt:lpstr>4_Tema de Office</vt:lpstr>
      <vt:lpstr>Tema de Office</vt:lpstr>
      <vt:lpstr>1_Office Theme</vt:lpstr>
      <vt:lpstr>5_Tema de Office</vt:lpstr>
      <vt:lpstr>3_Office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Francisco Ganga Contreras</dc:creator>
  <cp:lastModifiedBy>Francisco Gangas</cp:lastModifiedBy>
  <cp:revision>773</cp:revision>
  <cp:lastPrinted>2020-07-31T01:35:58Z</cp:lastPrinted>
  <dcterms:created xsi:type="dcterms:W3CDTF">1601-01-01T00:00:00Z</dcterms:created>
  <dcterms:modified xsi:type="dcterms:W3CDTF">2023-10-04T16:10:45Z</dcterms:modified>
</cp:coreProperties>
</file>