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2" r:id="rId1"/>
    <p:sldMasterId id="2147483914" r:id="rId2"/>
  </p:sldMasterIdLst>
  <p:notesMasterIdLst>
    <p:notesMasterId r:id="rId28"/>
  </p:notesMasterIdLst>
  <p:sldIdLst>
    <p:sldId id="280" r:id="rId3"/>
    <p:sldId id="256" r:id="rId4"/>
    <p:sldId id="282" r:id="rId5"/>
    <p:sldId id="286" r:id="rId6"/>
    <p:sldId id="283" r:id="rId7"/>
    <p:sldId id="281" r:id="rId8"/>
    <p:sldId id="257" r:id="rId9"/>
    <p:sldId id="260" r:id="rId10"/>
    <p:sldId id="261" r:id="rId11"/>
    <p:sldId id="274" r:id="rId12"/>
    <p:sldId id="278" r:id="rId13"/>
    <p:sldId id="262" r:id="rId14"/>
    <p:sldId id="263" r:id="rId15"/>
    <p:sldId id="264" r:id="rId16"/>
    <p:sldId id="279" r:id="rId17"/>
    <p:sldId id="275" r:id="rId18"/>
    <p:sldId id="266" r:id="rId19"/>
    <p:sldId id="267" r:id="rId20"/>
    <p:sldId id="277" r:id="rId21"/>
    <p:sldId id="268" r:id="rId22"/>
    <p:sldId id="269" r:id="rId23"/>
    <p:sldId id="270" r:id="rId24"/>
    <p:sldId id="259" r:id="rId25"/>
    <p:sldId id="284" r:id="rId26"/>
    <p:sldId id="287" r:id="rId2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Producción de agua desionizada T2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'Producción de T2'!$B$2</c:f>
              <c:strCache>
                <c:ptCount val="1"/>
                <c:pt idx="0">
                  <c:v>Ciencias básicas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'Producción de T2'!$A$3:$A$30</c:f>
              <c:strCache>
                <c:ptCount val="28"/>
                <c:pt idx="1">
                  <c:v>14-I</c:v>
                </c:pt>
                <c:pt idx="2">
                  <c:v>14-P</c:v>
                </c:pt>
                <c:pt idx="3">
                  <c:v>14-O</c:v>
                </c:pt>
                <c:pt idx="4">
                  <c:v>15-I</c:v>
                </c:pt>
                <c:pt idx="5">
                  <c:v>15-P</c:v>
                </c:pt>
                <c:pt idx="6">
                  <c:v>15-O</c:v>
                </c:pt>
                <c:pt idx="7">
                  <c:v>16-I</c:v>
                </c:pt>
                <c:pt idx="8">
                  <c:v>16-P</c:v>
                </c:pt>
                <c:pt idx="9">
                  <c:v>16-O</c:v>
                </c:pt>
                <c:pt idx="10">
                  <c:v>17-I</c:v>
                </c:pt>
                <c:pt idx="11">
                  <c:v>17-P</c:v>
                </c:pt>
                <c:pt idx="12">
                  <c:v>17-O</c:v>
                </c:pt>
                <c:pt idx="13">
                  <c:v>18-I</c:v>
                </c:pt>
                <c:pt idx="14">
                  <c:v>18-P</c:v>
                </c:pt>
                <c:pt idx="15">
                  <c:v>18-O</c:v>
                </c:pt>
                <c:pt idx="16">
                  <c:v>19-I</c:v>
                </c:pt>
                <c:pt idx="17">
                  <c:v>19-P</c:v>
                </c:pt>
                <c:pt idx="18">
                  <c:v>19-O</c:v>
                </c:pt>
                <c:pt idx="19">
                  <c:v>20-I</c:v>
                </c:pt>
                <c:pt idx="20">
                  <c:v>20-P</c:v>
                </c:pt>
                <c:pt idx="21">
                  <c:v>20-O</c:v>
                </c:pt>
                <c:pt idx="22">
                  <c:v>21-I</c:v>
                </c:pt>
                <c:pt idx="23">
                  <c:v>21-P</c:v>
                </c:pt>
                <c:pt idx="24">
                  <c:v>21-O</c:v>
                </c:pt>
                <c:pt idx="25">
                  <c:v>22-I</c:v>
                </c:pt>
                <c:pt idx="26">
                  <c:v>22-P</c:v>
                </c:pt>
                <c:pt idx="27">
                  <c:v>22-0</c:v>
                </c:pt>
              </c:strCache>
            </c:strRef>
          </c:cat>
          <c:val>
            <c:numRef>
              <c:f>'Producción de T2'!$B$3:$B$30</c:f>
              <c:numCache>
                <c:formatCode>General</c:formatCode>
                <c:ptCount val="28"/>
                <c:pt idx="1">
                  <c:v>2560</c:v>
                </c:pt>
                <c:pt idx="2">
                  <c:v>2660</c:v>
                </c:pt>
                <c:pt idx="3">
                  <c:v>2920</c:v>
                </c:pt>
                <c:pt idx="4">
                  <c:v>1120</c:v>
                </c:pt>
                <c:pt idx="5">
                  <c:v>2520</c:v>
                </c:pt>
                <c:pt idx="6">
                  <c:v>1340</c:v>
                </c:pt>
                <c:pt idx="7">
                  <c:v>1480</c:v>
                </c:pt>
                <c:pt idx="8">
                  <c:v>1620</c:v>
                </c:pt>
                <c:pt idx="9">
                  <c:v>1780</c:v>
                </c:pt>
                <c:pt idx="10">
                  <c:v>1700</c:v>
                </c:pt>
                <c:pt idx="11">
                  <c:v>1460</c:v>
                </c:pt>
                <c:pt idx="12">
                  <c:v>850</c:v>
                </c:pt>
                <c:pt idx="13">
                  <c:v>940</c:v>
                </c:pt>
                <c:pt idx="14">
                  <c:v>990</c:v>
                </c:pt>
                <c:pt idx="15">
                  <c:v>1850</c:v>
                </c:pt>
                <c:pt idx="16">
                  <c:v>1940</c:v>
                </c:pt>
                <c:pt idx="17">
                  <c:v>1720</c:v>
                </c:pt>
                <c:pt idx="18">
                  <c:v>1940</c:v>
                </c:pt>
                <c:pt idx="19">
                  <c:v>0</c:v>
                </c:pt>
                <c:pt idx="24">
                  <c:v>780</c:v>
                </c:pt>
                <c:pt idx="25">
                  <c:v>700</c:v>
                </c:pt>
                <c:pt idx="26">
                  <c:v>920</c:v>
                </c:pt>
                <c:pt idx="27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12-4D0D-BB56-9552F594E222}"/>
            </c:ext>
          </c:extLst>
        </c:ser>
        <c:ser>
          <c:idx val="1"/>
          <c:order val="1"/>
          <c:tx>
            <c:strRef>
              <c:f>'Producción de T2'!$C$2</c:f>
              <c:strCache>
                <c:ptCount val="1"/>
                <c:pt idx="0">
                  <c:v>Energía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'Producción de T2'!$A$3:$A$30</c:f>
              <c:strCache>
                <c:ptCount val="28"/>
                <c:pt idx="1">
                  <c:v>14-I</c:v>
                </c:pt>
                <c:pt idx="2">
                  <c:v>14-P</c:v>
                </c:pt>
                <c:pt idx="3">
                  <c:v>14-O</c:v>
                </c:pt>
                <c:pt idx="4">
                  <c:v>15-I</c:v>
                </c:pt>
                <c:pt idx="5">
                  <c:v>15-P</c:v>
                </c:pt>
                <c:pt idx="6">
                  <c:v>15-O</c:v>
                </c:pt>
                <c:pt idx="7">
                  <c:v>16-I</c:v>
                </c:pt>
                <c:pt idx="8">
                  <c:v>16-P</c:v>
                </c:pt>
                <c:pt idx="9">
                  <c:v>16-O</c:v>
                </c:pt>
                <c:pt idx="10">
                  <c:v>17-I</c:v>
                </c:pt>
                <c:pt idx="11">
                  <c:v>17-P</c:v>
                </c:pt>
                <c:pt idx="12">
                  <c:v>17-O</c:v>
                </c:pt>
                <c:pt idx="13">
                  <c:v>18-I</c:v>
                </c:pt>
                <c:pt idx="14">
                  <c:v>18-P</c:v>
                </c:pt>
                <c:pt idx="15">
                  <c:v>18-O</c:v>
                </c:pt>
                <c:pt idx="16">
                  <c:v>19-I</c:v>
                </c:pt>
                <c:pt idx="17">
                  <c:v>19-P</c:v>
                </c:pt>
                <c:pt idx="18">
                  <c:v>19-O</c:v>
                </c:pt>
                <c:pt idx="19">
                  <c:v>20-I</c:v>
                </c:pt>
                <c:pt idx="20">
                  <c:v>20-P</c:v>
                </c:pt>
                <c:pt idx="21">
                  <c:v>20-O</c:v>
                </c:pt>
                <c:pt idx="22">
                  <c:v>21-I</c:v>
                </c:pt>
                <c:pt idx="23">
                  <c:v>21-P</c:v>
                </c:pt>
                <c:pt idx="24">
                  <c:v>21-O</c:v>
                </c:pt>
                <c:pt idx="25">
                  <c:v>22-I</c:v>
                </c:pt>
                <c:pt idx="26">
                  <c:v>22-P</c:v>
                </c:pt>
                <c:pt idx="27">
                  <c:v>22-0</c:v>
                </c:pt>
              </c:strCache>
            </c:strRef>
          </c:cat>
          <c:val>
            <c:numRef>
              <c:f>'Producción de T2'!$C$3:$C$30</c:f>
              <c:numCache>
                <c:formatCode>General</c:formatCode>
                <c:ptCount val="28"/>
                <c:pt idx="1">
                  <c:v>3550</c:v>
                </c:pt>
                <c:pt idx="2">
                  <c:v>2140</c:v>
                </c:pt>
                <c:pt idx="3">
                  <c:v>3090</c:v>
                </c:pt>
                <c:pt idx="4">
                  <c:v>1860</c:v>
                </c:pt>
                <c:pt idx="5">
                  <c:v>2740</c:v>
                </c:pt>
                <c:pt idx="6">
                  <c:v>2020</c:v>
                </c:pt>
                <c:pt idx="7">
                  <c:v>1680</c:v>
                </c:pt>
                <c:pt idx="8">
                  <c:v>2780</c:v>
                </c:pt>
                <c:pt idx="9">
                  <c:v>2480</c:v>
                </c:pt>
                <c:pt idx="10">
                  <c:v>180</c:v>
                </c:pt>
                <c:pt idx="11">
                  <c:v>1740</c:v>
                </c:pt>
                <c:pt idx="12">
                  <c:v>1420</c:v>
                </c:pt>
                <c:pt idx="13">
                  <c:v>1200</c:v>
                </c:pt>
                <c:pt idx="14">
                  <c:v>2050</c:v>
                </c:pt>
                <c:pt idx="15">
                  <c:v>2300</c:v>
                </c:pt>
                <c:pt idx="16">
                  <c:v>1420</c:v>
                </c:pt>
                <c:pt idx="17">
                  <c:v>2080</c:v>
                </c:pt>
                <c:pt idx="18">
                  <c:v>1420</c:v>
                </c:pt>
                <c:pt idx="24">
                  <c:v>140</c:v>
                </c:pt>
                <c:pt idx="25">
                  <c:v>1540</c:v>
                </c:pt>
                <c:pt idx="26">
                  <c:v>1640</c:v>
                </c:pt>
                <c:pt idx="27">
                  <c:v>1310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12-4D0D-BB56-9552F594E222}"/>
            </c:ext>
          </c:extLst>
        </c:ser>
        <c:ser>
          <c:idx val="2"/>
          <c:order val="2"/>
          <c:tx>
            <c:strRef>
              <c:f>'Producción de T2'!$D$2</c:f>
              <c:strCache>
                <c:ptCount val="1"/>
                <c:pt idx="0">
                  <c:v>Materiales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'Producción de T2'!$A$3:$A$30</c:f>
              <c:strCache>
                <c:ptCount val="28"/>
                <c:pt idx="1">
                  <c:v>14-I</c:v>
                </c:pt>
                <c:pt idx="2">
                  <c:v>14-P</c:v>
                </c:pt>
                <c:pt idx="3">
                  <c:v>14-O</c:v>
                </c:pt>
                <c:pt idx="4">
                  <c:v>15-I</c:v>
                </c:pt>
                <c:pt idx="5">
                  <c:v>15-P</c:v>
                </c:pt>
                <c:pt idx="6">
                  <c:v>15-O</c:v>
                </c:pt>
                <c:pt idx="7">
                  <c:v>16-I</c:v>
                </c:pt>
                <c:pt idx="8">
                  <c:v>16-P</c:v>
                </c:pt>
                <c:pt idx="9">
                  <c:v>16-O</c:v>
                </c:pt>
                <c:pt idx="10">
                  <c:v>17-I</c:v>
                </c:pt>
                <c:pt idx="11">
                  <c:v>17-P</c:v>
                </c:pt>
                <c:pt idx="12">
                  <c:v>17-O</c:v>
                </c:pt>
                <c:pt idx="13">
                  <c:v>18-I</c:v>
                </c:pt>
                <c:pt idx="14">
                  <c:v>18-P</c:v>
                </c:pt>
                <c:pt idx="15">
                  <c:v>18-O</c:v>
                </c:pt>
                <c:pt idx="16">
                  <c:v>19-I</c:v>
                </c:pt>
                <c:pt idx="17">
                  <c:v>19-P</c:v>
                </c:pt>
                <c:pt idx="18">
                  <c:v>19-O</c:v>
                </c:pt>
                <c:pt idx="19">
                  <c:v>20-I</c:v>
                </c:pt>
                <c:pt idx="20">
                  <c:v>20-P</c:v>
                </c:pt>
                <c:pt idx="21">
                  <c:v>20-O</c:v>
                </c:pt>
                <c:pt idx="22">
                  <c:v>21-I</c:v>
                </c:pt>
                <c:pt idx="23">
                  <c:v>21-P</c:v>
                </c:pt>
                <c:pt idx="24">
                  <c:v>21-O</c:v>
                </c:pt>
                <c:pt idx="25">
                  <c:v>22-I</c:v>
                </c:pt>
                <c:pt idx="26">
                  <c:v>22-P</c:v>
                </c:pt>
                <c:pt idx="27">
                  <c:v>22-0</c:v>
                </c:pt>
              </c:strCache>
            </c:strRef>
          </c:cat>
          <c:val>
            <c:numRef>
              <c:f>'Producción de T2'!$D$3:$D$30</c:f>
              <c:numCache>
                <c:formatCode>General</c:formatCode>
                <c:ptCount val="28"/>
                <c:pt idx="1">
                  <c:v>60</c:v>
                </c:pt>
                <c:pt idx="2">
                  <c:v>140</c:v>
                </c:pt>
                <c:pt idx="3">
                  <c:v>60</c:v>
                </c:pt>
                <c:pt idx="4">
                  <c:v>680</c:v>
                </c:pt>
                <c:pt idx="5">
                  <c:v>620</c:v>
                </c:pt>
                <c:pt idx="6">
                  <c:v>820</c:v>
                </c:pt>
                <c:pt idx="7">
                  <c:v>480</c:v>
                </c:pt>
                <c:pt idx="8">
                  <c:v>720</c:v>
                </c:pt>
                <c:pt idx="9">
                  <c:v>760</c:v>
                </c:pt>
                <c:pt idx="10">
                  <c:v>1900</c:v>
                </c:pt>
                <c:pt idx="11">
                  <c:v>630</c:v>
                </c:pt>
                <c:pt idx="12">
                  <c:v>440</c:v>
                </c:pt>
                <c:pt idx="13">
                  <c:v>360</c:v>
                </c:pt>
                <c:pt idx="14">
                  <c:v>440</c:v>
                </c:pt>
                <c:pt idx="15">
                  <c:v>360</c:v>
                </c:pt>
                <c:pt idx="16">
                  <c:v>660</c:v>
                </c:pt>
                <c:pt idx="17">
                  <c:v>340</c:v>
                </c:pt>
                <c:pt idx="18">
                  <c:v>660</c:v>
                </c:pt>
                <c:pt idx="24">
                  <c:v>40</c:v>
                </c:pt>
                <c:pt idx="25">
                  <c:v>380</c:v>
                </c:pt>
                <c:pt idx="26">
                  <c:v>420</c:v>
                </c:pt>
                <c:pt idx="27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12-4D0D-BB56-9552F594E222}"/>
            </c:ext>
          </c:extLst>
        </c:ser>
        <c:ser>
          <c:idx val="3"/>
          <c:order val="3"/>
          <c:tx>
            <c:strRef>
              <c:f>'Producción de T2'!$E$2</c:f>
              <c:strCache>
                <c:ptCount val="1"/>
                <c:pt idx="0">
                  <c:v>Otros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'Producción de T2'!$A$3:$A$30</c:f>
              <c:strCache>
                <c:ptCount val="28"/>
                <c:pt idx="1">
                  <c:v>14-I</c:v>
                </c:pt>
                <c:pt idx="2">
                  <c:v>14-P</c:v>
                </c:pt>
                <c:pt idx="3">
                  <c:v>14-O</c:v>
                </c:pt>
                <c:pt idx="4">
                  <c:v>15-I</c:v>
                </c:pt>
                <c:pt idx="5">
                  <c:v>15-P</c:v>
                </c:pt>
                <c:pt idx="6">
                  <c:v>15-O</c:v>
                </c:pt>
                <c:pt idx="7">
                  <c:v>16-I</c:v>
                </c:pt>
                <c:pt idx="8">
                  <c:v>16-P</c:v>
                </c:pt>
                <c:pt idx="9">
                  <c:v>16-O</c:v>
                </c:pt>
                <c:pt idx="10">
                  <c:v>17-I</c:v>
                </c:pt>
                <c:pt idx="11">
                  <c:v>17-P</c:v>
                </c:pt>
                <c:pt idx="12">
                  <c:v>17-O</c:v>
                </c:pt>
                <c:pt idx="13">
                  <c:v>18-I</c:v>
                </c:pt>
                <c:pt idx="14">
                  <c:v>18-P</c:v>
                </c:pt>
                <c:pt idx="15">
                  <c:v>18-O</c:v>
                </c:pt>
                <c:pt idx="16">
                  <c:v>19-I</c:v>
                </c:pt>
                <c:pt idx="17">
                  <c:v>19-P</c:v>
                </c:pt>
                <c:pt idx="18">
                  <c:v>19-O</c:v>
                </c:pt>
                <c:pt idx="19">
                  <c:v>20-I</c:v>
                </c:pt>
                <c:pt idx="20">
                  <c:v>20-P</c:v>
                </c:pt>
                <c:pt idx="21">
                  <c:v>20-O</c:v>
                </c:pt>
                <c:pt idx="22">
                  <c:v>21-I</c:v>
                </c:pt>
                <c:pt idx="23">
                  <c:v>21-P</c:v>
                </c:pt>
                <c:pt idx="24">
                  <c:v>21-O</c:v>
                </c:pt>
                <c:pt idx="25">
                  <c:v>22-I</c:v>
                </c:pt>
                <c:pt idx="26">
                  <c:v>22-P</c:v>
                </c:pt>
                <c:pt idx="27">
                  <c:v>22-0</c:v>
                </c:pt>
              </c:strCache>
            </c:strRef>
          </c:cat>
          <c:val>
            <c:numRef>
              <c:f>'Producción de T2'!$E$3:$E$30</c:f>
              <c:numCache>
                <c:formatCode>General</c:formatCode>
                <c:ptCount val="28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20</c:v>
                </c:pt>
                <c:pt idx="14">
                  <c:v>100</c:v>
                </c:pt>
                <c:pt idx="15">
                  <c:v>40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12-4D0D-BB56-9552F594E222}"/>
            </c:ext>
          </c:extLst>
        </c:ser>
        <c:ser>
          <c:idx val="4"/>
          <c:order val="4"/>
          <c:tx>
            <c:strRef>
              <c:f>'Producción de T2'!$F$2</c:f>
              <c:strCache>
                <c:ptCount val="1"/>
                <c:pt idx="0">
                  <c:v>Volumen total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'Producción de T2'!$A$3:$A$30</c:f>
              <c:strCache>
                <c:ptCount val="28"/>
                <c:pt idx="1">
                  <c:v>14-I</c:v>
                </c:pt>
                <c:pt idx="2">
                  <c:v>14-P</c:v>
                </c:pt>
                <c:pt idx="3">
                  <c:v>14-O</c:v>
                </c:pt>
                <c:pt idx="4">
                  <c:v>15-I</c:v>
                </c:pt>
                <c:pt idx="5">
                  <c:v>15-P</c:v>
                </c:pt>
                <c:pt idx="6">
                  <c:v>15-O</c:v>
                </c:pt>
                <c:pt idx="7">
                  <c:v>16-I</c:v>
                </c:pt>
                <c:pt idx="8">
                  <c:v>16-P</c:v>
                </c:pt>
                <c:pt idx="9">
                  <c:v>16-O</c:v>
                </c:pt>
                <c:pt idx="10">
                  <c:v>17-I</c:v>
                </c:pt>
                <c:pt idx="11">
                  <c:v>17-P</c:v>
                </c:pt>
                <c:pt idx="12">
                  <c:v>17-O</c:v>
                </c:pt>
                <c:pt idx="13">
                  <c:v>18-I</c:v>
                </c:pt>
                <c:pt idx="14">
                  <c:v>18-P</c:v>
                </c:pt>
                <c:pt idx="15">
                  <c:v>18-O</c:v>
                </c:pt>
                <c:pt idx="16">
                  <c:v>19-I</c:v>
                </c:pt>
                <c:pt idx="17">
                  <c:v>19-P</c:v>
                </c:pt>
                <c:pt idx="18">
                  <c:v>19-O</c:v>
                </c:pt>
                <c:pt idx="19">
                  <c:v>20-I</c:v>
                </c:pt>
                <c:pt idx="20">
                  <c:v>20-P</c:v>
                </c:pt>
                <c:pt idx="21">
                  <c:v>20-O</c:v>
                </c:pt>
                <c:pt idx="22">
                  <c:v>21-I</c:v>
                </c:pt>
                <c:pt idx="23">
                  <c:v>21-P</c:v>
                </c:pt>
                <c:pt idx="24">
                  <c:v>21-O</c:v>
                </c:pt>
                <c:pt idx="25">
                  <c:v>22-I</c:v>
                </c:pt>
                <c:pt idx="26">
                  <c:v>22-P</c:v>
                </c:pt>
                <c:pt idx="27">
                  <c:v>22-0</c:v>
                </c:pt>
              </c:strCache>
            </c:strRef>
          </c:cat>
          <c:val>
            <c:numRef>
              <c:f>'Producción de T2'!$F$3:$F$30</c:f>
              <c:numCache>
                <c:formatCode>General</c:formatCode>
                <c:ptCount val="28"/>
                <c:pt idx="1">
                  <c:v>6170</c:v>
                </c:pt>
                <c:pt idx="2">
                  <c:v>4940</c:v>
                </c:pt>
                <c:pt idx="3">
                  <c:v>6070</c:v>
                </c:pt>
                <c:pt idx="4">
                  <c:v>3660</c:v>
                </c:pt>
                <c:pt idx="5">
                  <c:v>5900</c:v>
                </c:pt>
                <c:pt idx="6">
                  <c:v>4180</c:v>
                </c:pt>
                <c:pt idx="7">
                  <c:v>3640</c:v>
                </c:pt>
                <c:pt idx="8">
                  <c:v>5120</c:v>
                </c:pt>
                <c:pt idx="9">
                  <c:v>5020</c:v>
                </c:pt>
                <c:pt idx="10">
                  <c:v>3780</c:v>
                </c:pt>
                <c:pt idx="11">
                  <c:v>3830</c:v>
                </c:pt>
                <c:pt idx="12">
                  <c:v>2710</c:v>
                </c:pt>
                <c:pt idx="13">
                  <c:v>2520</c:v>
                </c:pt>
                <c:pt idx="14">
                  <c:v>3580</c:v>
                </c:pt>
                <c:pt idx="15">
                  <c:v>4550</c:v>
                </c:pt>
                <c:pt idx="16">
                  <c:v>4020</c:v>
                </c:pt>
                <c:pt idx="17">
                  <c:v>4140</c:v>
                </c:pt>
                <c:pt idx="18">
                  <c:v>4020</c:v>
                </c:pt>
                <c:pt idx="24">
                  <c:v>960</c:v>
                </c:pt>
                <c:pt idx="25">
                  <c:v>2620</c:v>
                </c:pt>
                <c:pt idx="26">
                  <c:v>2980</c:v>
                </c:pt>
                <c:pt idx="27">
                  <c:v>2410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12-4D0D-BB56-9552F594E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63788336"/>
        <c:axId val="2063790832"/>
      </c:barChart>
      <c:catAx>
        <c:axId val="206378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63790832"/>
        <c:crosses val="autoZero"/>
        <c:auto val="1"/>
        <c:lblAlgn val="ctr"/>
        <c:lblOffset val="100"/>
        <c:noMultiLvlLbl val="0"/>
      </c:catAx>
      <c:valAx>
        <c:axId val="2063790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06378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/>
              <a:t>Comparativa de residuos reciclados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'Tabla comparativa'!$A$2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comparativa'!$B$1:$H$1</c:f>
              <c:strCache>
                <c:ptCount val="7"/>
                <c:pt idx="0">
                  <c:v>PET</c:v>
                </c:pt>
                <c:pt idx="1">
                  <c:v>Envase Multicapas</c:v>
                </c:pt>
                <c:pt idx="2">
                  <c:v>Aluminio</c:v>
                </c:pt>
                <c:pt idx="3">
                  <c:v>Vidrio</c:v>
                </c:pt>
                <c:pt idx="4">
                  <c:v>Papel</c:v>
                </c:pt>
                <c:pt idx="5">
                  <c:v>Cartón</c:v>
                </c:pt>
                <c:pt idx="6">
                  <c:v>Toners y cartuchos (piezas)</c:v>
                </c:pt>
              </c:strCache>
            </c:strRef>
          </c:cat>
          <c:val>
            <c:numRef>
              <c:f>'Tabla comparativa'!$B$2:$H$2</c:f>
              <c:numCache>
                <c:formatCode>General</c:formatCode>
                <c:ptCount val="7"/>
                <c:pt idx="0">
                  <c:v>240</c:v>
                </c:pt>
                <c:pt idx="1">
                  <c:v>12</c:v>
                </c:pt>
                <c:pt idx="2">
                  <c:v>30</c:v>
                </c:pt>
                <c:pt idx="3">
                  <c:v>0</c:v>
                </c:pt>
                <c:pt idx="4" formatCode="#,##0">
                  <c:v>1790</c:v>
                </c:pt>
                <c:pt idx="5">
                  <c:v>990</c:v>
                </c:pt>
                <c:pt idx="6">
                  <c:v>368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C0-42DD-8133-AD0CDD316355}"/>
            </c:ext>
          </c:extLst>
        </c:ser>
        <c:ser>
          <c:idx val="1"/>
          <c:order val="1"/>
          <c:tx>
            <c:strRef>
              <c:f>'Tabla comparativa'!$A$3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comparativa'!$B$1:$H$1</c:f>
              <c:strCache>
                <c:ptCount val="7"/>
                <c:pt idx="0">
                  <c:v>PET</c:v>
                </c:pt>
                <c:pt idx="1">
                  <c:v>Envase Multicapas</c:v>
                </c:pt>
                <c:pt idx="2">
                  <c:v>Aluminio</c:v>
                </c:pt>
                <c:pt idx="3">
                  <c:v>Vidrio</c:v>
                </c:pt>
                <c:pt idx="4">
                  <c:v>Papel</c:v>
                </c:pt>
                <c:pt idx="5">
                  <c:v>Cartón</c:v>
                </c:pt>
                <c:pt idx="6">
                  <c:v>Toners y cartuchos (piezas)</c:v>
                </c:pt>
              </c:strCache>
            </c:strRef>
          </c:cat>
          <c:val>
            <c:numRef>
              <c:f>'Tabla comparativa'!$B$3:$H$3</c:f>
              <c:numCache>
                <c:formatCode>General</c:formatCode>
                <c:ptCount val="7"/>
                <c:pt idx="0">
                  <c:v>40</c:v>
                </c:pt>
                <c:pt idx="1">
                  <c:v>0</c:v>
                </c:pt>
                <c:pt idx="2">
                  <c:v>52</c:v>
                </c:pt>
                <c:pt idx="3">
                  <c:v>140</c:v>
                </c:pt>
                <c:pt idx="4" formatCode="#,##0">
                  <c:v>3050</c:v>
                </c:pt>
                <c:pt idx="5">
                  <c:v>760</c:v>
                </c:pt>
                <c:pt idx="6">
                  <c:v>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C0-42DD-8133-AD0CDD316355}"/>
            </c:ext>
          </c:extLst>
        </c:ser>
        <c:ser>
          <c:idx val="2"/>
          <c:order val="2"/>
          <c:tx>
            <c:strRef>
              <c:f>'Tabla comparativa'!$A$4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'Tabla comparativa'!$B$1:$H$1</c:f>
              <c:strCache>
                <c:ptCount val="7"/>
                <c:pt idx="0">
                  <c:v>PET</c:v>
                </c:pt>
                <c:pt idx="1">
                  <c:v>Envase Multicapas</c:v>
                </c:pt>
                <c:pt idx="2">
                  <c:v>Aluminio</c:v>
                </c:pt>
                <c:pt idx="3">
                  <c:v>Vidrio</c:v>
                </c:pt>
                <c:pt idx="4">
                  <c:v>Papel</c:v>
                </c:pt>
                <c:pt idx="5">
                  <c:v>Cartón</c:v>
                </c:pt>
                <c:pt idx="6">
                  <c:v>Toners y cartuchos (piezas)</c:v>
                </c:pt>
              </c:strCache>
            </c:strRef>
          </c:cat>
          <c:val>
            <c:numRef>
              <c:f>'Tabla comparativa'!$B$4:$H$4</c:f>
              <c:numCache>
                <c:formatCode>General</c:formatCode>
                <c:ptCount val="7"/>
                <c:pt idx="0">
                  <c:v>419</c:v>
                </c:pt>
                <c:pt idx="1">
                  <c:v>63.7</c:v>
                </c:pt>
                <c:pt idx="2">
                  <c:v>141</c:v>
                </c:pt>
                <c:pt idx="3">
                  <c:v>270</c:v>
                </c:pt>
                <c:pt idx="4" formatCode="#,##0">
                  <c:v>13380</c:v>
                </c:pt>
                <c:pt idx="5">
                  <c:v>2230</c:v>
                </c:pt>
                <c:pt idx="6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C0-42DD-8133-AD0CDD31635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83236448"/>
        <c:axId val="1083242688"/>
      </c:barChart>
      <c:catAx>
        <c:axId val="10832364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083242688"/>
        <c:crosses val="autoZero"/>
        <c:auto val="1"/>
        <c:lblAlgn val="ctr"/>
        <c:lblOffset val="100"/>
        <c:noMultiLvlLbl val="0"/>
      </c:catAx>
      <c:valAx>
        <c:axId val="1083242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8323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A5E8B8-06D4-4F8E-9844-225049355044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2F3ADA4-8947-4E83-BBFF-382F16DF3132}">
      <dgm:prSet/>
      <dgm:spPr/>
      <dgm:t>
        <a:bodyPr/>
        <a:lstStyle/>
        <a:p>
          <a:pPr rtl="0"/>
          <a:r>
            <a:rPr lang="es-ES" b="0" i="0" dirty="0" smtClean="0"/>
            <a:t>2003</a:t>
          </a:r>
          <a:endParaRPr lang="es-MX" dirty="0"/>
        </a:p>
      </dgm:t>
    </dgm:pt>
    <dgm:pt modelId="{E4CBDDF6-7426-42B2-B93F-98108F51D3C1}" type="parTrans" cxnId="{744E24F7-027B-4E9E-A6EE-B790068859B3}">
      <dgm:prSet/>
      <dgm:spPr/>
      <dgm:t>
        <a:bodyPr/>
        <a:lstStyle/>
        <a:p>
          <a:endParaRPr lang="es-ES"/>
        </a:p>
      </dgm:t>
    </dgm:pt>
    <dgm:pt modelId="{46C59CE0-E186-441C-9D08-BFD14E5A6F1D}" type="sibTrans" cxnId="{744E24F7-027B-4E9E-A6EE-B790068859B3}">
      <dgm:prSet/>
      <dgm:spPr/>
      <dgm:t>
        <a:bodyPr/>
        <a:lstStyle/>
        <a:p>
          <a:endParaRPr lang="es-ES"/>
        </a:p>
      </dgm:t>
    </dgm:pt>
    <dgm:pt modelId="{6867DA22-3425-4E2B-96A8-7278387774C7}">
      <dgm:prSet/>
      <dgm:spPr/>
      <dgm:t>
        <a:bodyPr/>
        <a:lstStyle/>
        <a:p>
          <a:pPr rtl="0"/>
          <a:r>
            <a:rPr lang="es-ES" b="0" i="0" dirty="0" smtClean="0"/>
            <a:t>2006</a:t>
          </a:r>
          <a:endParaRPr lang="es-MX" dirty="0"/>
        </a:p>
      </dgm:t>
    </dgm:pt>
    <dgm:pt modelId="{B2002724-809E-4E1B-B3DB-8192F446E970}" type="parTrans" cxnId="{DA059FBE-A5AD-4DC4-B8D9-B71A32CF1F72}">
      <dgm:prSet/>
      <dgm:spPr/>
      <dgm:t>
        <a:bodyPr/>
        <a:lstStyle/>
        <a:p>
          <a:endParaRPr lang="es-ES"/>
        </a:p>
      </dgm:t>
    </dgm:pt>
    <dgm:pt modelId="{85646FA8-A5D0-4A64-A5AA-AC9CD11692D5}" type="sibTrans" cxnId="{DA059FBE-A5AD-4DC4-B8D9-B71A32CF1F72}">
      <dgm:prSet/>
      <dgm:spPr/>
      <dgm:t>
        <a:bodyPr/>
        <a:lstStyle/>
        <a:p>
          <a:endParaRPr lang="es-ES"/>
        </a:p>
      </dgm:t>
    </dgm:pt>
    <dgm:pt modelId="{26DABDEF-2332-48CB-93FC-FF1312AB392F}">
      <dgm:prSet/>
      <dgm:spPr/>
      <dgm:t>
        <a:bodyPr/>
        <a:lstStyle/>
        <a:p>
          <a:pPr rtl="0"/>
          <a:r>
            <a:rPr lang="es-ES" b="0" i="0" dirty="0" smtClean="0"/>
            <a:t>2009</a:t>
          </a:r>
          <a:endParaRPr lang="es-MX" dirty="0"/>
        </a:p>
      </dgm:t>
    </dgm:pt>
    <dgm:pt modelId="{21B24FC0-973D-44AA-B3AC-091AF26CDA40}" type="parTrans" cxnId="{BF98E98D-411E-4E32-B1EA-FD7A054D643F}">
      <dgm:prSet/>
      <dgm:spPr/>
      <dgm:t>
        <a:bodyPr/>
        <a:lstStyle/>
        <a:p>
          <a:endParaRPr lang="es-ES"/>
        </a:p>
      </dgm:t>
    </dgm:pt>
    <dgm:pt modelId="{FBC51A4D-33F3-4222-AB44-EBFA3A3CF526}" type="sibTrans" cxnId="{BF98E98D-411E-4E32-B1EA-FD7A054D643F}">
      <dgm:prSet/>
      <dgm:spPr/>
      <dgm:t>
        <a:bodyPr/>
        <a:lstStyle/>
        <a:p>
          <a:endParaRPr lang="es-ES"/>
        </a:p>
      </dgm:t>
    </dgm:pt>
    <dgm:pt modelId="{BB064CAA-E890-4587-B996-3797D5A0F2EF}">
      <dgm:prSet/>
      <dgm:spPr/>
      <dgm:t>
        <a:bodyPr/>
        <a:lstStyle/>
        <a:p>
          <a:pPr rtl="0"/>
          <a:r>
            <a:rPr lang="es-ES" dirty="0" smtClean="0"/>
            <a:t>Programa de Gestión Integral de Residuos Sólidos de la UAM-A</a:t>
          </a:r>
          <a:endParaRPr lang="es-MX" dirty="0"/>
        </a:p>
      </dgm:t>
    </dgm:pt>
    <dgm:pt modelId="{B3C89006-81B5-4ADE-A05B-3978A63B3057}" type="parTrans" cxnId="{AC7CD066-FCEF-485A-8D83-37199732D7CF}">
      <dgm:prSet/>
      <dgm:spPr/>
      <dgm:t>
        <a:bodyPr/>
        <a:lstStyle/>
        <a:p>
          <a:endParaRPr lang="es-ES"/>
        </a:p>
      </dgm:t>
    </dgm:pt>
    <dgm:pt modelId="{CD9EDE9D-2E59-4029-BC51-48FD82F08833}" type="sibTrans" cxnId="{AC7CD066-FCEF-485A-8D83-37199732D7CF}">
      <dgm:prSet/>
      <dgm:spPr/>
      <dgm:t>
        <a:bodyPr/>
        <a:lstStyle/>
        <a:p>
          <a:endParaRPr lang="es-ES"/>
        </a:p>
      </dgm:t>
    </dgm:pt>
    <dgm:pt modelId="{A9000077-A846-44A1-A3CD-F8A0FD54D515}">
      <dgm:prSet/>
      <dgm:spPr/>
      <dgm:t>
        <a:bodyPr/>
        <a:lstStyle/>
        <a:p>
          <a:pPr rtl="0"/>
          <a:r>
            <a:rPr lang="es-ES" dirty="0" smtClean="0"/>
            <a:t>1999</a:t>
          </a:r>
          <a:endParaRPr lang="es-MX" dirty="0"/>
        </a:p>
      </dgm:t>
    </dgm:pt>
    <dgm:pt modelId="{45D04DE8-4EB5-4054-9504-688C20953EC0}" type="parTrans" cxnId="{E01B1032-7585-4F76-A87E-9439D4B02C5C}">
      <dgm:prSet/>
      <dgm:spPr/>
      <dgm:t>
        <a:bodyPr/>
        <a:lstStyle/>
        <a:p>
          <a:endParaRPr lang="es-ES"/>
        </a:p>
      </dgm:t>
    </dgm:pt>
    <dgm:pt modelId="{CC25D4C3-854B-4095-B3C3-89E8F00B3E08}" type="sibTrans" cxnId="{E01B1032-7585-4F76-A87E-9439D4B02C5C}">
      <dgm:prSet/>
      <dgm:spPr/>
      <dgm:t>
        <a:bodyPr/>
        <a:lstStyle/>
        <a:p>
          <a:endParaRPr lang="es-ES"/>
        </a:p>
      </dgm:t>
    </dgm:pt>
    <dgm:pt modelId="{33DBDF61-4AFB-46D7-9EB3-BF69D5476399}">
      <dgm:prSet/>
      <dgm:spPr/>
      <dgm:t>
        <a:bodyPr/>
        <a:lstStyle/>
        <a:p>
          <a:pPr rtl="0"/>
          <a:r>
            <a:rPr lang="es-ES" dirty="0" smtClean="0"/>
            <a:t>ANUIES</a:t>
          </a:r>
          <a:endParaRPr lang="es-MX" dirty="0"/>
        </a:p>
      </dgm:t>
    </dgm:pt>
    <dgm:pt modelId="{5F407684-050C-4A8D-ADFE-AE420E200CAF}" type="parTrans" cxnId="{FFC25BE5-FAD9-462F-83A6-4EA5443DBA79}">
      <dgm:prSet/>
      <dgm:spPr/>
      <dgm:t>
        <a:bodyPr/>
        <a:lstStyle/>
        <a:p>
          <a:endParaRPr lang="es-ES"/>
        </a:p>
      </dgm:t>
    </dgm:pt>
    <dgm:pt modelId="{E929FBB5-0E16-46E2-A02C-389DB28F8F6D}" type="sibTrans" cxnId="{FFC25BE5-FAD9-462F-83A6-4EA5443DBA79}">
      <dgm:prSet/>
      <dgm:spPr/>
      <dgm:t>
        <a:bodyPr/>
        <a:lstStyle/>
        <a:p>
          <a:endParaRPr lang="es-ES"/>
        </a:p>
      </dgm:t>
    </dgm:pt>
    <dgm:pt modelId="{F23C4F88-DBBE-4CC3-9E42-CCA13E4C2162}">
      <dgm:prSet/>
      <dgm:spPr/>
      <dgm:t>
        <a:bodyPr/>
        <a:lstStyle/>
        <a:p>
          <a:pPr rtl="0"/>
          <a:r>
            <a:rPr lang="es-ES" dirty="0" smtClean="0"/>
            <a:t>Plan Institucional Hacia la Sustentabilidad (PIHASU)</a:t>
          </a:r>
          <a:endParaRPr lang="es-MX" dirty="0"/>
        </a:p>
      </dgm:t>
    </dgm:pt>
    <dgm:pt modelId="{D081DC06-FDFE-4582-A89E-9B7616037282}" type="parTrans" cxnId="{FE966915-7EFD-4C25-9CA3-E18C00F4C248}">
      <dgm:prSet/>
      <dgm:spPr/>
      <dgm:t>
        <a:bodyPr/>
        <a:lstStyle/>
        <a:p>
          <a:endParaRPr lang="es-ES"/>
        </a:p>
      </dgm:t>
    </dgm:pt>
    <dgm:pt modelId="{0CCBAC96-C12C-431E-9873-248F977DD0CE}" type="sibTrans" cxnId="{FE966915-7EFD-4C25-9CA3-E18C00F4C248}">
      <dgm:prSet/>
      <dgm:spPr/>
      <dgm:t>
        <a:bodyPr/>
        <a:lstStyle/>
        <a:p>
          <a:endParaRPr lang="es-ES"/>
        </a:p>
      </dgm:t>
    </dgm:pt>
    <dgm:pt modelId="{AA97ED61-0DAF-4945-AA23-894C8F0B61CD}">
      <dgm:prSet/>
      <dgm:spPr/>
      <dgm:t>
        <a:bodyPr/>
        <a:lstStyle/>
        <a:p>
          <a:pPr rtl="0"/>
          <a:r>
            <a:rPr lang="es-ES" dirty="0" smtClean="0"/>
            <a:t>UAM-Unidad Azcapotzalco</a:t>
          </a:r>
          <a:endParaRPr lang="es-MX" dirty="0"/>
        </a:p>
      </dgm:t>
    </dgm:pt>
    <dgm:pt modelId="{74A0F6D9-FAC7-42A2-9F70-5A75A7741F44}" type="parTrans" cxnId="{1A424BF5-F880-4718-8F66-6904C29454F0}">
      <dgm:prSet/>
      <dgm:spPr/>
      <dgm:t>
        <a:bodyPr/>
        <a:lstStyle/>
        <a:p>
          <a:endParaRPr lang="es-ES"/>
        </a:p>
      </dgm:t>
    </dgm:pt>
    <dgm:pt modelId="{1763092F-211F-4DF8-9207-45C18BE838E3}" type="sibTrans" cxnId="{1A424BF5-F880-4718-8F66-6904C29454F0}">
      <dgm:prSet/>
      <dgm:spPr/>
      <dgm:t>
        <a:bodyPr/>
        <a:lstStyle/>
        <a:p>
          <a:endParaRPr lang="es-ES"/>
        </a:p>
      </dgm:t>
    </dgm:pt>
    <dgm:pt modelId="{1A1EB552-A8C5-4C4A-A90B-5A69A6780103}">
      <dgm:prSet/>
      <dgm:spPr/>
      <dgm:t>
        <a:bodyPr/>
        <a:lstStyle/>
        <a:p>
          <a:pPr rtl="0"/>
          <a:r>
            <a:rPr lang="es-ES" dirty="0" smtClean="0"/>
            <a:t>Plan de Acción para el Desarrollo Sustentable de las IES (2000)</a:t>
          </a:r>
          <a:endParaRPr lang="es-MX" dirty="0"/>
        </a:p>
      </dgm:t>
    </dgm:pt>
    <dgm:pt modelId="{3E874B36-BD13-4F61-8616-68A81C12AB50}" type="parTrans" cxnId="{7FFC08CA-5EA8-4617-B9B5-7D976351E7A7}">
      <dgm:prSet/>
      <dgm:spPr/>
      <dgm:t>
        <a:bodyPr/>
        <a:lstStyle/>
        <a:p>
          <a:endParaRPr lang="es-ES"/>
        </a:p>
      </dgm:t>
    </dgm:pt>
    <dgm:pt modelId="{1ADF6E63-B22D-4DE4-BECB-A7770199E1C9}" type="sibTrans" cxnId="{7FFC08CA-5EA8-4617-B9B5-7D976351E7A7}">
      <dgm:prSet/>
      <dgm:spPr/>
      <dgm:t>
        <a:bodyPr/>
        <a:lstStyle/>
        <a:p>
          <a:endParaRPr lang="es-ES"/>
        </a:p>
      </dgm:t>
    </dgm:pt>
    <dgm:pt modelId="{AD2D87F4-621B-4071-B45E-BDED1C6AE7FA}">
      <dgm:prSet/>
      <dgm:spPr/>
      <dgm:t>
        <a:bodyPr/>
        <a:lstStyle/>
        <a:p>
          <a:pPr rtl="0"/>
          <a:r>
            <a:rPr lang="es-ES" dirty="0" smtClean="0"/>
            <a:t>SEMARNAT</a:t>
          </a:r>
          <a:endParaRPr lang="es-MX" dirty="0"/>
        </a:p>
      </dgm:t>
    </dgm:pt>
    <dgm:pt modelId="{796D9106-6936-4128-B566-AD525B8368BA}" type="parTrans" cxnId="{EF1A8867-A2C6-48EC-8B33-F01B6A40A410}">
      <dgm:prSet/>
      <dgm:spPr/>
      <dgm:t>
        <a:bodyPr/>
        <a:lstStyle/>
        <a:p>
          <a:endParaRPr lang="es-ES"/>
        </a:p>
      </dgm:t>
    </dgm:pt>
    <dgm:pt modelId="{818725DF-3B73-4E10-BA4F-D46C7F73D609}" type="sibTrans" cxnId="{EF1A8867-A2C6-48EC-8B33-F01B6A40A410}">
      <dgm:prSet/>
      <dgm:spPr/>
      <dgm:t>
        <a:bodyPr/>
        <a:lstStyle/>
        <a:p>
          <a:endParaRPr lang="es-ES"/>
        </a:p>
      </dgm:t>
    </dgm:pt>
    <dgm:pt modelId="{61C126B3-28B9-4CEA-A7FF-E1AC8C5B5CC4}">
      <dgm:prSet/>
      <dgm:spPr/>
      <dgm:t>
        <a:bodyPr/>
        <a:lstStyle/>
        <a:p>
          <a:pPr rtl="0"/>
          <a:r>
            <a:rPr lang="es-ES" b="1" dirty="0" smtClean="0"/>
            <a:t>“</a:t>
          </a:r>
          <a:r>
            <a:rPr lang="es-ES" b="1" dirty="0" err="1" smtClean="0"/>
            <a:t>Separacción</a:t>
          </a:r>
          <a:r>
            <a:rPr lang="es-ES" b="1" dirty="0" smtClean="0"/>
            <a:t> por un mejor </a:t>
          </a:r>
          <a:r>
            <a:rPr lang="es-ES" b="1" dirty="0" err="1" smtClean="0"/>
            <a:t>UAMbiente</a:t>
          </a:r>
          <a:r>
            <a:rPr lang="es-ES" b="1" dirty="0" smtClean="0"/>
            <a:t>”</a:t>
          </a:r>
          <a:endParaRPr lang="es-MX" b="1" dirty="0"/>
        </a:p>
      </dgm:t>
    </dgm:pt>
    <dgm:pt modelId="{7D278A9D-CF29-4319-8F3D-4535972CB723}" type="parTrans" cxnId="{259DBE7B-AB85-49F2-B268-536763601D23}">
      <dgm:prSet/>
      <dgm:spPr/>
      <dgm:t>
        <a:bodyPr/>
        <a:lstStyle/>
        <a:p>
          <a:endParaRPr lang="es-ES"/>
        </a:p>
      </dgm:t>
    </dgm:pt>
    <dgm:pt modelId="{147F07F1-B3C9-4C23-B9EB-100AAF854654}" type="sibTrans" cxnId="{259DBE7B-AB85-49F2-B268-536763601D23}">
      <dgm:prSet/>
      <dgm:spPr/>
      <dgm:t>
        <a:bodyPr/>
        <a:lstStyle/>
        <a:p>
          <a:endParaRPr lang="es-ES"/>
        </a:p>
      </dgm:t>
    </dgm:pt>
    <dgm:pt modelId="{232239A4-AA3B-430C-A339-E70051AE8C67}">
      <dgm:prSet/>
      <dgm:spPr/>
      <dgm:t>
        <a:bodyPr/>
        <a:lstStyle/>
        <a:p>
          <a:r>
            <a:rPr lang="es-ES" dirty="0" smtClean="0"/>
            <a:t>“guiar a la comunidad UAM hacia el desarrollo de una cultura de sustentabilidad que enriquezca su quehacer universitario”</a:t>
          </a:r>
          <a:endParaRPr lang="es-MX" dirty="0"/>
        </a:p>
      </dgm:t>
    </dgm:pt>
    <dgm:pt modelId="{A79D7D92-9C13-49E6-8913-8159848D0BB4}" type="parTrans" cxnId="{EC88746D-2C6E-43A2-9432-FFBD827E1304}">
      <dgm:prSet/>
      <dgm:spPr/>
      <dgm:t>
        <a:bodyPr/>
        <a:lstStyle/>
        <a:p>
          <a:endParaRPr lang="es-ES"/>
        </a:p>
      </dgm:t>
    </dgm:pt>
    <dgm:pt modelId="{0ACED885-0867-437E-9694-A8B261B86FCA}" type="sibTrans" cxnId="{EC88746D-2C6E-43A2-9432-FFBD827E1304}">
      <dgm:prSet/>
      <dgm:spPr/>
      <dgm:t>
        <a:bodyPr/>
        <a:lstStyle/>
        <a:p>
          <a:endParaRPr lang="es-ES"/>
        </a:p>
      </dgm:t>
    </dgm:pt>
    <dgm:pt modelId="{25650C5E-7348-431C-A7AD-7490BEA158CF}">
      <dgm:prSet/>
      <dgm:spPr/>
      <dgm:t>
        <a:bodyPr/>
        <a:lstStyle/>
        <a:p>
          <a:pPr rtl="0"/>
          <a:r>
            <a:rPr lang="es-ES" dirty="0" smtClean="0"/>
            <a:t>Plan Institucional Hacia la Sustentabilidad de la Unidad</a:t>
          </a:r>
          <a:endParaRPr lang="es-MX" dirty="0"/>
        </a:p>
      </dgm:t>
    </dgm:pt>
    <dgm:pt modelId="{5D8BD011-E502-4FA7-9C4C-66192273F48A}" type="parTrans" cxnId="{4FE2E3C0-0E6F-4EF1-8CD8-F69EBA52DFA8}">
      <dgm:prSet/>
      <dgm:spPr/>
      <dgm:t>
        <a:bodyPr/>
        <a:lstStyle/>
        <a:p>
          <a:endParaRPr lang="es-ES"/>
        </a:p>
      </dgm:t>
    </dgm:pt>
    <dgm:pt modelId="{BA535A0A-04B4-494C-A367-0DC250867368}" type="sibTrans" cxnId="{4FE2E3C0-0E6F-4EF1-8CD8-F69EBA52DFA8}">
      <dgm:prSet/>
      <dgm:spPr/>
      <dgm:t>
        <a:bodyPr/>
        <a:lstStyle/>
        <a:p>
          <a:endParaRPr lang="es-ES"/>
        </a:p>
      </dgm:t>
    </dgm:pt>
    <dgm:pt modelId="{98ACBCED-934B-478D-B73B-8BB4FCB887DF}">
      <dgm:prSet/>
      <dgm:spPr/>
      <dgm:t>
        <a:bodyPr/>
        <a:lstStyle/>
        <a:p>
          <a:pPr rtl="0"/>
          <a:r>
            <a:rPr lang="es-ES" dirty="0" smtClean="0"/>
            <a:t>Oficina de Gestión Ambiental</a:t>
          </a:r>
          <a:endParaRPr lang="es-MX" dirty="0"/>
        </a:p>
      </dgm:t>
    </dgm:pt>
    <dgm:pt modelId="{B691C32A-E9A4-4CE2-A91C-B8649C7ED26B}" type="parTrans" cxnId="{311C9663-6FAA-4720-B706-C389B6FD6396}">
      <dgm:prSet/>
      <dgm:spPr/>
      <dgm:t>
        <a:bodyPr/>
        <a:lstStyle/>
        <a:p>
          <a:endParaRPr lang="es-ES"/>
        </a:p>
      </dgm:t>
    </dgm:pt>
    <dgm:pt modelId="{19561C7C-A1CE-4727-92CB-7B02F6325CB2}" type="sibTrans" cxnId="{311C9663-6FAA-4720-B706-C389B6FD6396}">
      <dgm:prSet/>
      <dgm:spPr/>
      <dgm:t>
        <a:bodyPr/>
        <a:lstStyle/>
        <a:p>
          <a:endParaRPr lang="es-ES"/>
        </a:p>
      </dgm:t>
    </dgm:pt>
    <dgm:pt modelId="{934BFEBF-0157-48C3-9B40-577EC86D14CA}" type="pres">
      <dgm:prSet presAssocID="{F4A5E8B8-06D4-4F8E-9844-22504935504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CF3771-183A-4351-8933-B8EE34C0888B}" type="pres">
      <dgm:prSet presAssocID="{A9000077-A846-44A1-A3CD-F8A0FD54D515}" presName="composite" presStyleCnt="0"/>
      <dgm:spPr/>
    </dgm:pt>
    <dgm:pt modelId="{85BA5C5D-DDE9-4227-AFB8-6F8E1F9E7649}" type="pres">
      <dgm:prSet presAssocID="{A9000077-A846-44A1-A3CD-F8A0FD54D515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037CC6-8FBA-48DF-8A9C-04B310DA781D}" type="pres">
      <dgm:prSet presAssocID="{A9000077-A846-44A1-A3CD-F8A0FD54D515}" presName="parSh" presStyleLbl="node1" presStyleIdx="0" presStyleCnt="4"/>
      <dgm:spPr/>
      <dgm:t>
        <a:bodyPr/>
        <a:lstStyle/>
        <a:p>
          <a:endParaRPr lang="es-ES"/>
        </a:p>
      </dgm:t>
    </dgm:pt>
    <dgm:pt modelId="{C0B3EDAC-3801-4B57-B763-9506FD547DD3}" type="pres">
      <dgm:prSet presAssocID="{A9000077-A846-44A1-A3CD-F8A0FD54D515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098CC6-8B95-45D9-9DD2-803A17426C6F}" type="pres">
      <dgm:prSet presAssocID="{CC25D4C3-854B-4095-B3C3-89E8F00B3E08}" presName="sibTrans" presStyleLbl="sibTrans2D1" presStyleIdx="0" presStyleCnt="3"/>
      <dgm:spPr/>
      <dgm:t>
        <a:bodyPr/>
        <a:lstStyle/>
        <a:p>
          <a:endParaRPr lang="es-ES"/>
        </a:p>
      </dgm:t>
    </dgm:pt>
    <dgm:pt modelId="{E3F2F7A6-8F83-4359-B0D5-D877476F9B45}" type="pres">
      <dgm:prSet presAssocID="{CC25D4C3-854B-4095-B3C3-89E8F00B3E08}" presName="connTx" presStyleLbl="sibTrans2D1" presStyleIdx="0" presStyleCnt="3"/>
      <dgm:spPr/>
      <dgm:t>
        <a:bodyPr/>
        <a:lstStyle/>
        <a:p>
          <a:endParaRPr lang="es-ES"/>
        </a:p>
      </dgm:t>
    </dgm:pt>
    <dgm:pt modelId="{CC9A2DEB-A76C-4B2B-A78E-34FDAF7FFE28}" type="pres">
      <dgm:prSet presAssocID="{E2F3ADA4-8947-4E83-BBFF-382F16DF3132}" presName="composite" presStyleCnt="0"/>
      <dgm:spPr/>
    </dgm:pt>
    <dgm:pt modelId="{08A49CDD-C20A-43C6-BC9E-1F495B719EAA}" type="pres">
      <dgm:prSet presAssocID="{E2F3ADA4-8947-4E83-BBFF-382F16DF3132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4B0372-C8B3-4058-B862-C23E37AF6A97}" type="pres">
      <dgm:prSet presAssocID="{E2F3ADA4-8947-4E83-BBFF-382F16DF3132}" presName="parSh" presStyleLbl="node1" presStyleIdx="1" presStyleCnt="4"/>
      <dgm:spPr/>
      <dgm:t>
        <a:bodyPr/>
        <a:lstStyle/>
        <a:p>
          <a:endParaRPr lang="es-ES"/>
        </a:p>
      </dgm:t>
    </dgm:pt>
    <dgm:pt modelId="{909B4328-2B6E-4E5C-8CAE-003791C4CA4E}" type="pres">
      <dgm:prSet presAssocID="{E2F3ADA4-8947-4E83-BBFF-382F16DF3132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8B7E6B-54E3-43A4-A95C-555A432FFCE7}" type="pres">
      <dgm:prSet presAssocID="{46C59CE0-E186-441C-9D08-BFD14E5A6F1D}" presName="sibTrans" presStyleLbl="sibTrans2D1" presStyleIdx="1" presStyleCnt="3"/>
      <dgm:spPr/>
      <dgm:t>
        <a:bodyPr/>
        <a:lstStyle/>
        <a:p>
          <a:endParaRPr lang="es-ES"/>
        </a:p>
      </dgm:t>
    </dgm:pt>
    <dgm:pt modelId="{A20FE43A-EB05-4081-A5D2-B6FCA1098B88}" type="pres">
      <dgm:prSet presAssocID="{46C59CE0-E186-441C-9D08-BFD14E5A6F1D}" presName="connTx" presStyleLbl="sibTrans2D1" presStyleIdx="1" presStyleCnt="3"/>
      <dgm:spPr/>
      <dgm:t>
        <a:bodyPr/>
        <a:lstStyle/>
        <a:p>
          <a:endParaRPr lang="es-ES"/>
        </a:p>
      </dgm:t>
    </dgm:pt>
    <dgm:pt modelId="{52895895-3A50-408A-AB3B-84A208094931}" type="pres">
      <dgm:prSet presAssocID="{6867DA22-3425-4E2B-96A8-7278387774C7}" presName="composite" presStyleCnt="0"/>
      <dgm:spPr/>
    </dgm:pt>
    <dgm:pt modelId="{A4F82607-D63F-43AC-9714-927546BDA8E5}" type="pres">
      <dgm:prSet presAssocID="{6867DA22-3425-4E2B-96A8-7278387774C7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31951C-4F7F-4EC6-8E59-E848FEADDF96}" type="pres">
      <dgm:prSet presAssocID="{6867DA22-3425-4E2B-96A8-7278387774C7}" presName="parSh" presStyleLbl="node1" presStyleIdx="2" presStyleCnt="4"/>
      <dgm:spPr/>
      <dgm:t>
        <a:bodyPr/>
        <a:lstStyle/>
        <a:p>
          <a:endParaRPr lang="es-ES"/>
        </a:p>
      </dgm:t>
    </dgm:pt>
    <dgm:pt modelId="{5BCFE9F1-B013-4C3C-8C6F-19E1B2D3B37C}" type="pres">
      <dgm:prSet presAssocID="{6867DA22-3425-4E2B-96A8-7278387774C7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882A60-8823-4247-9EAB-81B9A064112D}" type="pres">
      <dgm:prSet presAssocID="{85646FA8-A5D0-4A64-A5AA-AC9CD11692D5}" presName="sibTrans" presStyleLbl="sibTrans2D1" presStyleIdx="2" presStyleCnt="3"/>
      <dgm:spPr/>
      <dgm:t>
        <a:bodyPr/>
        <a:lstStyle/>
        <a:p>
          <a:endParaRPr lang="es-ES"/>
        </a:p>
      </dgm:t>
    </dgm:pt>
    <dgm:pt modelId="{237E76CC-2D9D-47EC-B70F-4DD33D3056FB}" type="pres">
      <dgm:prSet presAssocID="{85646FA8-A5D0-4A64-A5AA-AC9CD11692D5}" presName="connTx" presStyleLbl="sibTrans2D1" presStyleIdx="2" presStyleCnt="3"/>
      <dgm:spPr/>
      <dgm:t>
        <a:bodyPr/>
        <a:lstStyle/>
        <a:p>
          <a:endParaRPr lang="es-ES"/>
        </a:p>
      </dgm:t>
    </dgm:pt>
    <dgm:pt modelId="{14F24318-B912-4BAC-8013-F9A322BF0387}" type="pres">
      <dgm:prSet presAssocID="{26DABDEF-2332-48CB-93FC-FF1312AB392F}" presName="composite" presStyleCnt="0"/>
      <dgm:spPr/>
    </dgm:pt>
    <dgm:pt modelId="{970A3EBA-2182-4D8F-9944-0852A23D194A}" type="pres">
      <dgm:prSet presAssocID="{26DABDEF-2332-48CB-93FC-FF1312AB392F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930C7A-8FC1-4F65-A7E0-761C57772CC1}" type="pres">
      <dgm:prSet presAssocID="{26DABDEF-2332-48CB-93FC-FF1312AB392F}" presName="parSh" presStyleLbl="node1" presStyleIdx="3" presStyleCnt="4"/>
      <dgm:spPr/>
      <dgm:t>
        <a:bodyPr/>
        <a:lstStyle/>
        <a:p>
          <a:endParaRPr lang="es-ES"/>
        </a:p>
      </dgm:t>
    </dgm:pt>
    <dgm:pt modelId="{B6833A85-C534-4EA9-8169-74C186A72A10}" type="pres">
      <dgm:prSet presAssocID="{26DABDEF-2332-48CB-93FC-FF1312AB392F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C6CC3D-9424-4E15-AE03-45C36DE0F87B}" type="presOf" srcId="{F4A5E8B8-06D4-4F8E-9844-225049355044}" destId="{934BFEBF-0157-48C3-9B40-577EC86D14CA}" srcOrd="0" destOrd="0" presId="urn:microsoft.com/office/officeart/2005/8/layout/process3"/>
    <dgm:cxn modelId="{7FFC08CA-5EA8-4617-B9B5-7D976351E7A7}" srcId="{A9000077-A846-44A1-A3CD-F8A0FD54D515}" destId="{1A1EB552-A8C5-4C4A-A90B-5A69A6780103}" srcOrd="2" destOrd="0" parTransId="{3E874B36-BD13-4F61-8616-68A81C12AB50}" sibTransId="{1ADF6E63-B22D-4DE4-BECB-A7770199E1C9}"/>
    <dgm:cxn modelId="{EF1A8867-A2C6-48EC-8B33-F01B6A40A410}" srcId="{A9000077-A846-44A1-A3CD-F8A0FD54D515}" destId="{AD2D87F4-621B-4071-B45E-BDED1C6AE7FA}" srcOrd="1" destOrd="0" parTransId="{796D9106-6936-4128-B566-AD525B8368BA}" sibTransId="{818725DF-3B73-4E10-BA4F-D46C7F73D609}"/>
    <dgm:cxn modelId="{AC7CD066-FCEF-485A-8D83-37199732D7CF}" srcId="{E2F3ADA4-8947-4E83-BBFF-382F16DF3132}" destId="{BB064CAA-E890-4587-B996-3797D5A0F2EF}" srcOrd="0" destOrd="0" parTransId="{B3C89006-81B5-4ADE-A05B-3978A63B3057}" sibTransId="{CD9EDE9D-2E59-4029-BC51-48FD82F08833}"/>
    <dgm:cxn modelId="{58E39DB9-62DD-40F4-B860-A0B802CA3E2D}" type="presOf" srcId="{CC25D4C3-854B-4095-B3C3-89E8F00B3E08}" destId="{B9098CC6-8B95-45D9-9DD2-803A17426C6F}" srcOrd="0" destOrd="0" presId="urn:microsoft.com/office/officeart/2005/8/layout/process3"/>
    <dgm:cxn modelId="{56B111E1-4CE2-4191-AA4E-8E539FD304E4}" type="presOf" srcId="{AA97ED61-0DAF-4945-AA23-894C8F0B61CD}" destId="{B6833A85-C534-4EA9-8169-74C186A72A10}" srcOrd="0" destOrd="0" presId="urn:microsoft.com/office/officeart/2005/8/layout/process3"/>
    <dgm:cxn modelId="{159FA44B-FFC5-4710-824F-0F962B1B791E}" type="presOf" srcId="{26DABDEF-2332-48CB-93FC-FF1312AB392F}" destId="{F6930C7A-8FC1-4F65-A7E0-761C57772CC1}" srcOrd="1" destOrd="0" presId="urn:microsoft.com/office/officeart/2005/8/layout/process3"/>
    <dgm:cxn modelId="{4FE2E3C0-0E6F-4EF1-8CD8-F69EBA52DFA8}" srcId="{26DABDEF-2332-48CB-93FC-FF1312AB392F}" destId="{25650C5E-7348-431C-A7AD-7490BEA158CF}" srcOrd="1" destOrd="0" parTransId="{5D8BD011-E502-4FA7-9C4C-66192273F48A}" sibTransId="{BA535A0A-04B4-494C-A367-0DC250867368}"/>
    <dgm:cxn modelId="{DA059FBE-A5AD-4DC4-B8D9-B71A32CF1F72}" srcId="{F4A5E8B8-06D4-4F8E-9844-225049355044}" destId="{6867DA22-3425-4E2B-96A8-7278387774C7}" srcOrd="2" destOrd="0" parTransId="{B2002724-809E-4E1B-B3DB-8192F446E970}" sibTransId="{85646FA8-A5D0-4A64-A5AA-AC9CD11692D5}"/>
    <dgm:cxn modelId="{08D2DF80-6462-4ACD-B9C3-F209EFFACFD5}" type="presOf" srcId="{26DABDEF-2332-48CB-93FC-FF1312AB392F}" destId="{970A3EBA-2182-4D8F-9944-0852A23D194A}" srcOrd="0" destOrd="0" presId="urn:microsoft.com/office/officeart/2005/8/layout/process3"/>
    <dgm:cxn modelId="{EC88746D-2C6E-43A2-9432-FFBD827E1304}" srcId="{6867DA22-3425-4E2B-96A8-7278387774C7}" destId="{232239A4-AA3B-430C-A339-E70051AE8C67}" srcOrd="1" destOrd="0" parTransId="{A79D7D92-9C13-49E6-8913-8159848D0BB4}" sibTransId="{0ACED885-0867-437E-9694-A8B261B86FCA}"/>
    <dgm:cxn modelId="{744E24F7-027B-4E9E-A6EE-B790068859B3}" srcId="{F4A5E8B8-06D4-4F8E-9844-225049355044}" destId="{E2F3ADA4-8947-4E83-BBFF-382F16DF3132}" srcOrd="1" destOrd="0" parTransId="{E4CBDDF6-7426-42B2-B93F-98108F51D3C1}" sibTransId="{46C59CE0-E186-441C-9D08-BFD14E5A6F1D}"/>
    <dgm:cxn modelId="{1FE24BDC-8B9B-4693-B9F1-CEF8B6B9DEB0}" type="presOf" srcId="{F23C4F88-DBBE-4CC3-9E42-CCA13E4C2162}" destId="{5BCFE9F1-B013-4C3C-8C6F-19E1B2D3B37C}" srcOrd="0" destOrd="0" presId="urn:microsoft.com/office/officeart/2005/8/layout/process3"/>
    <dgm:cxn modelId="{A9DB52AD-BCD8-4985-B40D-A202BBD4D261}" type="presOf" srcId="{85646FA8-A5D0-4A64-A5AA-AC9CD11692D5}" destId="{237E76CC-2D9D-47EC-B70F-4DD33D3056FB}" srcOrd="1" destOrd="0" presId="urn:microsoft.com/office/officeart/2005/8/layout/process3"/>
    <dgm:cxn modelId="{549125A0-5EEC-4C09-AC88-AAF8685633A8}" type="presOf" srcId="{46C59CE0-E186-441C-9D08-BFD14E5A6F1D}" destId="{A20FE43A-EB05-4081-A5D2-B6FCA1098B88}" srcOrd="1" destOrd="0" presId="urn:microsoft.com/office/officeart/2005/8/layout/process3"/>
    <dgm:cxn modelId="{DA9EE8DF-9654-4279-A382-A90EA41106B3}" type="presOf" srcId="{98ACBCED-934B-478D-B73B-8BB4FCB887DF}" destId="{B6833A85-C534-4EA9-8169-74C186A72A10}" srcOrd="0" destOrd="2" presId="urn:microsoft.com/office/officeart/2005/8/layout/process3"/>
    <dgm:cxn modelId="{311C9663-6FAA-4720-B706-C389B6FD6396}" srcId="{26DABDEF-2332-48CB-93FC-FF1312AB392F}" destId="{98ACBCED-934B-478D-B73B-8BB4FCB887DF}" srcOrd="2" destOrd="0" parTransId="{B691C32A-E9A4-4CE2-A91C-B8649C7ED26B}" sibTransId="{19561C7C-A1CE-4727-92CB-7B02F6325CB2}"/>
    <dgm:cxn modelId="{B3655A22-B0F9-4824-A42E-B6E16BD2A5E5}" type="presOf" srcId="{46C59CE0-E186-441C-9D08-BFD14E5A6F1D}" destId="{ED8B7E6B-54E3-43A4-A95C-555A432FFCE7}" srcOrd="0" destOrd="0" presId="urn:microsoft.com/office/officeart/2005/8/layout/process3"/>
    <dgm:cxn modelId="{E01B1032-7585-4F76-A87E-9439D4B02C5C}" srcId="{F4A5E8B8-06D4-4F8E-9844-225049355044}" destId="{A9000077-A846-44A1-A3CD-F8A0FD54D515}" srcOrd="0" destOrd="0" parTransId="{45D04DE8-4EB5-4054-9504-688C20953EC0}" sibTransId="{CC25D4C3-854B-4095-B3C3-89E8F00B3E08}"/>
    <dgm:cxn modelId="{BF98E98D-411E-4E32-B1EA-FD7A054D643F}" srcId="{F4A5E8B8-06D4-4F8E-9844-225049355044}" destId="{26DABDEF-2332-48CB-93FC-FF1312AB392F}" srcOrd="3" destOrd="0" parTransId="{21B24FC0-973D-44AA-B3AC-091AF26CDA40}" sibTransId="{FBC51A4D-33F3-4222-AB44-EBFA3A3CF526}"/>
    <dgm:cxn modelId="{E46D4C7E-848E-4195-BD0A-458FFA4DA22B}" type="presOf" srcId="{AD2D87F4-621B-4071-B45E-BDED1C6AE7FA}" destId="{C0B3EDAC-3801-4B57-B763-9506FD547DD3}" srcOrd="0" destOrd="1" presId="urn:microsoft.com/office/officeart/2005/8/layout/process3"/>
    <dgm:cxn modelId="{259DBE7B-AB85-49F2-B268-536763601D23}" srcId="{E2F3ADA4-8947-4E83-BBFF-382F16DF3132}" destId="{61C126B3-28B9-4CEA-A7FF-E1AC8C5B5CC4}" srcOrd="1" destOrd="0" parTransId="{7D278A9D-CF29-4319-8F3D-4535972CB723}" sibTransId="{147F07F1-B3C9-4C23-B9EB-100AAF854654}"/>
    <dgm:cxn modelId="{FE966915-7EFD-4C25-9CA3-E18C00F4C248}" srcId="{6867DA22-3425-4E2B-96A8-7278387774C7}" destId="{F23C4F88-DBBE-4CC3-9E42-CCA13E4C2162}" srcOrd="0" destOrd="0" parTransId="{D081DC06-FDFE-4582-A89E-9B7616037282}" sibTransId="{0CCBAC96-C12C-431E-9873-248F977DD0CE}"/>
    <dgm:cxn modelId="{B03A9298-BC55-4B88-ABEC-8CA4E9A74D2A}" type="presOf" srcId="{85646FA8-A5D0-4A64-A5AA-AC9CD11692D5}" destId="{0E882A60-8823-4247-9EAB-81B9A064112D}" srcOrd="0" destOrd="0" presId="urn:microsoft.com/office/officeart/2005/8/layout/process3"/>
    <dgm:cxn modelId="{FABBB973-EC80-4474-BEA7-528C65EE0617}" type="presOf" srcId="{61C126B3-28B9-4CEA-A7FF-E1AC8C5B5CC4}" destId="{909B4328-2B6E-4E5C-8CAE-003791C4CA4E}" srcOrd="0" destOrd="1" presId="urn:microsoft.com/office/officeart/2005/8/layout/process3"/>
    <dgm:cxn modelId="{0F94324A-9CE3-4215-90B3-4E893CD0197A}" type="presOf" srcId="{232239A4-AA3B-430C-A339-E70051AE8C67}" destId="{5BCFE9F1-B013-4C3C-8C6F-19E1B2D3B37C}" srcOrd="0" destOrd="1" presId="urn:microsoft.com/office/officeart/2005/8/layout/process3"/>
    <dgm:cxn modelId="{CEAF4DB3-F3F6-4A18-9A55-97FE313FD4F1}" type="presOf" srcId="{CC25D4C3-854B-4095-B3C3-89E8F00B3E08}" destId="{E3F2F7A6-8F83-4359-B0D5-D877476F9B45}" srcOrd="1" destOrd="0" presId="urn:microsoft.com/office/officeart/2005/8/layout/process3"/>
    <dgm:cxn modelId="{FFC25BE5-FAD9-462F-83A6-4EA5443DBA79}" srcId="{A9000077-A846-44A1-A3CD-F8A0FD54D515}" destId="{33DBDF61-4AFB-46D7-9EB3-BF69D5476399}" srcOrd="0" destOrd="0" parTransId="{5F407684-050C-4A8D-ADFE-AE420E200CAF}" sibTransId="{E929FBB5-0E16-46E2-A02C-389DB28F8F6D}"/>
    <dgm:cxn modelId="{BA1F4F7D-5DC9-49E6-AAC5-3937642B5E6D}" type="presOf" srcId="{BB064CAA-E890-4587-B996-3797D5A0F2EF}" destId="{909B4328-2B6E-4E5C-8CAE-003791C4CA4E}" srcOrd="0" destOrd="0" presId="urn:microsoft.com/office/officeart/2005/8/layout/process3"/>
    <dgm:cxn modelId="{A3F91CE5-CC12-41CA-9B81-08B9F5E215D7}" type="presOf" srcId="{33DBDF61-4AFB-46D7-9EB3-BF69D5476399}" destId="{C0B3EDAC-3801-4B57-B763-9506FD547DD3}" srcOrd="0" destOrd="0" presId="urn:microsoft.com/office/officeart/2005/8/layout/process3"/>
    <dgm:cxn modelId="{E44A8161-48F5-49D5-866C-DF7AAB3422AF}" type="presOf" srcId="{6867DA22-3425-4E2B-96A8-7278387774C7}" destId="{A4F82607-D63F-43AC-9714-927546BDA8E5}" srcOrd="0" destOrd="0" presId="urn:microsoft.com/office/officeart/2005/8/layout/process3"/>
    <dgm:cxn modelId="{98E68376-1370-4698-BCD6-BE8305896B1B}" type="presOf" srcId="{6867DA22-3425-4E2B-96A8-7278387774C7}" destId="{5B31951C-4F7F-4EC6-8E59-E848FEADDF96}" srcOrd="1" destOrd="0" presId="urn:microsoft.com/office/officeart/2005/8/layout/process3"/>
    <dgm:cxn modelId="{1A424BF5-F880-4718-8F66-6904C29454F0}" srcId="{26DABDEF-2332-48CB-93FC-FF1312AB392F}" destId="{AA97ED61-0DAF-4945-AA23-894C8F0B61CD}" srcOrd="0" destOrd="0" parTransId="{74A0F6D9-FAC7-42A2-9F70-5A75A7741F44}" sibTransId="{1763092F-211F-4DF8-9207-45C18BE838E3}"/>
    <dgm:cxn modelId="{34527786-0CE6-426A-893D-4BEA5733BF23}" type="presOf" srcId="{1A1EB552-A8C5-4C4A-A90B-5A69A6780103}" destId="{C0B3EDAC-3801-4B57-B763-9506FD547DD3}" srcOrd="0" destOrd="2" presId="urn:microsoft.com/office/officeart/2005/8/layout/process3"/>
    <dgm:cxn modelId="{945C0626-F6B9-4A4D-B655-8E96B8D9DBBB}" type="presOf" srcId="{E2F3ADA4-8947-4E83-BBFF-382F16DF3132}" destId="{08A49CDD-C20A-43C6-BC9E-1F495B719EAA}" srcOrd="0" destOrd="0" presId="urn:microsoft.com/office/officeart/2005/8/layout/process3"/>
    <dgm:cxn modelId="{99603582-933A-4014-9868-66C640C54B56}" type="presOf" srcId="{A9000077-A846-44A1-A3CD-F8A0FD54D515}" destId="{85BA5C5D-DDE9-4227-AFB8-6F8E1F9E7649}" srcOrd="0" destOrd="0" presId="urn:microsoft.com/office/officeart/2005/8/layout/process3"/>
    <dgm:cxn modelId="{6CC87C55-CDA5-4C63-AD17-AFF06D7FE903}" type="presOf" srcId="{A9000077-A846-44A1-A3CD-F8A0FD54D515}" destId="{B9037CC6-8FBA-48DF-8A9C-04B310DA781D}" srcOrd="1" destOrd="0" presId="urn:microsoft.com/office/officeart/2005/8/layout/process3"/>
    <dgm:cxn modelId="{9D6CD4C4-2669-42F8-9F49-BDC17CC0F30F}" type="presOf" srcId="{E2F3ADA4-8947-4E83-BBFF-382F16DF3132}" destId="{924B0372-C8B3-4058-B862-C23E37AF6A97}" srcOrd="1" destOrd="0" presId="urn:microsoft.com/office/officeart/2005/8/layout/process3"/>
    <dgm:cxn modelId="{A4001D67-5E7F-4D40-A2BC-E6FDF0ED51A5}" type="presOf" srcId="{25650C5E-7348-431C-A7AD-7490BEA158CF}" destId="{B6833A85-C534-4EA9-8169-74C186A72A10}" srcOrd="0" destOrd="1" presId="urn:microsoft.com/office/officeart/2005/8/layout/process3"/>
    <dgm:cxn modelId="{D7AC775F-758D-4644-8644-A86D00A879BA}" type="presParOf" srcId="{934BFEBF-0157-48C3-9B40-577EC86D14CA}" destId="{E7CF3771-183A-4351-8933-B8EE34C0888B}" srcOrd="0" destOrd="0" presId="urn:microsoft.com/office/officeart/2005/8/layout/process3"/>
    <dgm:cxn modelId="{8282EB0E-AE69-468C-B5BB-22196EEE663D}" type="presParOf" srcId="{E7CF3771-183A-4351-8933-B8EE34C0888B}" destId="{85BA5C5D-DDE9-4227-AFB8-6F8E1F9E7649}" srcOrd="0" destOrd="0" presId="urn:microsoft.com/office/officeart/2005/8/layout/process3"/>
    <dgm:cxn modelId="{CC2D0D7B-F967-4071-9409-1D22C2C04E15}" type="presParOf" srcId="{E7CF3771-183A-4351-8933-B8EE34C0888B}" destId="{B9037CC6-8FBA-48DF-8A9C-04B310DA781D}" srcOrd="1" destOrd="0" presId="urn:microsoft.com/office/officeart/2005/8/layout/process3"/>
    <dgm:cxn modelId="{C9F4471F-CA99-47BE-8FA6-648F9420EA2F}" type="presParOf" srcId="{E7CF3771-183A-4351-8933-B8EE34C0888B}" destId="{C0B3EDAC-3801-4B57-B763-9506FD547DD3}" srcOrd="2" destOrd="0" presId="urn:microsoft.com/office/officeart/2005/8/layout/process3"/>
    <dgm:cxn modelId="{82AC7DBA-5B1D-4123-A0DC-135340819350}" type="presParOf" srcId="{934BFEBF-0157-48C3-9B40-577EC86D14CA}" destId="{B9098CC6-8B95-45D9-9DD2-803A17426C6F}" srcOrd="1" destOrd="0" presId="urn:microsoft.com/office/officeart/2005/8/layout/process3"/>
    <dgm:cxn modelId="{1FB20226-6A74-4C0A-AD77-EA58375A9F49}" type="presParOf" srcId="{B9098CC6-8B95-45D9-9DD2-803A17426C6F}" destId="{E3F2F7A6-8F83-4359-B0D5-D877476F9B45}" srcOrd="0" destOrd="0" presId="urn:microsoft.com/office/officeart/2005/8/layout/process3"/>
    <dgm:cxn modelId="{439AC7F2-C4EC-437D-A75E-9BB585771274}" type="presParOf" srcId="{934BFEBF-0157-48C3-9B40-577EC86D14CA}" destId="{CC9A2DEB-A76C-4B2B-A78E-34FDAF7FFE28}" srcOrd="2" destOrd="0" presId="urn:microsoft.com/office/officeart/2005/8/layout/process3"/>
    <dgm:cxn modelId="{4596675F-EE72-4C33-8DF8-BD33E26F4F77}" type="presParOf" srcId="{CC9A2DEB-A76C-4B2B-A78E-34FDAF7FFE28}" destId="{08A49CDD-C20A-43C6-BC9E-1F495B719EAA}" srcOrd="0" destOrd="0" presId="urn:microsoft.com/office/officeart/2005/8/layout/process3"/>
    <dgm:cxn modelId="{7B9360E7-F937-41E8-868C-4D386FAA97D7}" type="presParOf" srcId="{CC9A2DEB-A76C-4B2B-A78E-34FDAF7FFE28}" destId="{924B0372-C8B3-4058-B862-C23E37AF6A97}" srcOrd="1" destOrd="0" presId="urn:microsoft.com/office/officeart/2005/8/layout/process3"/>
    <dgm:cxn modelId="{5B8B8E95-B296-49F0-8DED-B82297E30C1E}" type="presParOf" srcId="{CC9A2DEB-A76C-4B2B-A78E-34FDAF7FFE28}" destId="{909B4328-2B6E-4E5C-8CAE-003791C4CA4E}" srcOrd="2" destOrd="0" presId="urn:microsoft.com/office/officeart/2005/8/layout/process3"/>
    <dgm:cxn modelId="{0BC34213-1F84-4CFD-A6A3-1BF10E633D9B}" type="presParOf" srcId="{934BFEBF-0157-48C3-9B40-577EC86D14CA}" destId="{ED8B7E6B-54E3-43A4-A95C-555A432FFCE7}" srcOrd="3" destOrd="0" presId="urn:microsoft.com/office/officeart/2005/8/layout/process3"/>
    <dgm:cxn modelId="{C1A63ED2-B320-45ED-A414-24C08BB4CC93}" type="presParOf" srcId="{ED8B7E6B-54E3-43A4-A95C-555A432FFCE7}" destId="{A20FE43A-EB05-4081-A5D2-B6FCA1098B88}" srcOrd="0" destOrd="0" presId="urn:microsoft.com/office/officeart/2005/8/layout/process3"/>
    <dgm:cxn modelId="{EF4E4A7B-E8D1-4C48-993F-2A9D93E5193F}" type="presParOf" srcId="{934BFEBF-0157-48C3-9B40-577EC86D14CA}" destId="{52895895-3A50-408A-AB3B-84A208094931}" srcOrd="4" destOrd="0" presId="urn:microsoft.com/office/officeart/2005/8/layout/process3"/>
    <dgm:cxn modelId="{DDC5C7A0-241F-4136-8DB4-78889FD8CC1E}" type="presParOf" srcId="{52895895-3A50-408A-AB3B-84A208094931}" destId="{A4F82607-D63F-43AC-9714-927546BDA8E5}" srcOrd="0" destOrd="0" presId="urn:microsoft.com/office/officeart/2005/8/layout/process3"/>
    <dgm:cxn modelId="{CCBC315F-0C9A-4360-97E7-D288A5E87EC1}" type="presParOf" srcId="{52895895-3A50-408A-AB3B-84A208094931}" destId="{5B31951C-4F7F-4EC6-8E59-E848FEADDF96}" srcOrd="1" destOrd="0" presId="urn:microsoft.com/office/officeart/2005/8/layout/process3"/>
    <dgm:cxn modelId="{B8B4205A-A044-4A93-ABBB-9DD4DB1C5FFB}" type="presParOf" srcId="{52895895-3A50-408A-AB3B-84A208094931}" destId="{5BCFE9F1-B013-4C3C-8C6F-19E1B2D3B37C}" srcOrd="2" destOrd="0" presId="urn:microsoft.com/office/officeart/2005/8/layout/process3"/>
    <dgm:cxn modelId="{0574E317-FE17-4AE5-B7A2-D3C8ED30EAA5}" type="presParOf" srcId="{934BFEBF-0157-48C3-9B40-577EC86D14CA}" destId="{0E882A60-8823-4247-9EAB-81B9A064112D}" srcOrd="5" destOrd="0" presId="urn:microsoft.com/office/officeart/2005/8/layout/process3"/>
    <dgm:cxn modelId="{2A1DF476-1315-4E9F-B547-AD3B6C5A07EF}" type="presParOf" srcId="{0E882A60-8823-4247-9EAB-81B9A064112D}" destId="{237E76CC-2D9D-47EC-B70F-4DD33D3056FB}" srcOrd="0" destOrd="0" presId="urn:microsoft.com/office/officeart/2005/8/layout/process3"/>
    <dgm:cxn modelId="{657738F4-276C-4BFD-9B9C-CCD74F9E49D2}" type="presParOf" srcId="{934BFEBF-0157-48C3-9B40-577EC86D14CA}" destId="{14F24318-B912-4BAC-8013-F9A322BF0387}" srcOrd="6" destOrd="0" presId="urn:microsoft.com/office/officeart/2005/8/layout/process3"/>
    <dgm:cxn modelId="{D2122A12-5DD9-42D0-A8BC-EE7106403F7F}" type="presParOf" srcId="{14F24318-B912-4BAC-8013-F9A322BF0387}" destId="{970A3EBA-2182-4D8F-9944-0852A23D194A}" srcOrd="0" destOrd="0" presId="urn:microsoft.com/office/officeart/2005/8/layout/process3"/>
    <dgm:cxn modelId="{3E4CD531-93A7-482D-870F-9689F52906EC}" type="presParOf" srcId="{14F24318-B912-4BAC-8013-F9A322BF0387}" destId="{F6930C7A-8FC1-4F65-A7E0-761C57772CC1}" srcOrd="1" destOrd="0" presId="urn:microsoft.com/office/officeart/2005/8/layout/process3"/>
    <dgm:cxn modelId="{EB2DEF09-8B2E-4E55-B59F-BB078F638D5B}" type="presParOf" srcId="{14F24318-B912-4BAC-8013-F9A322BF0387}" destId="{B6833A85-C534-4EA9-8169-74C186A72A1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3B9AEF-883E-4547-AA5A-4C8A7A1B321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B8FD041-D654-4C77-AEC7-6165B107760F}">
      <dgm:prSet phldrT="[Texto]"/>
      <dgm:spPr/>
      <dgm:t>
        <a:bodyPr/>
        <a:lstStyle/>
        <a:p>
          <a:r>
            <a:rPr lang="es-ES" b="1" dirty="0" smtClean="0"/>
            <a:t>PROYECTO AMBIENTAL</a:t>
          </a:r>
          <a:endParaRPr lang="es-ES" b="1" dirty="0"/>
        </a:p>
      </dgm:t>
    </dgm:pt>
    <dgm:pt modelId="{29F73490-6599-4EB1-A024-E28B626031D6}" type="parTrans" cxnId="{4D9791D7-2CE2-4472-9197-540D0DB9A326}">
      <dgm:prSet/>
      <dgm:spPr/>
      <dgm:t>
        <a:bodyPr/>
        <a:lstStyle/>
        <a:p>
          <a:endParaRPr lang="es-ES"/>
        </a:p>
      </dgm:t>
    </dgm:pt>
    <dgm:pt modelId="{8E24D1C0-5B74-41D4-BAB8-D01EC80DA719}" type="sibTrans" cxnId="{4D9791D7-2CE2-4472-9197-540D0DB9A326}">
      <dgm:prSet/>
      <dgm:spPr/>
      <dgm:t>
        <a:bodyPr/>
        <a:lstStyle/>
        <a:p>
          <a:endParaRPr lang="es-ES"/>
        </a:p>
      </dgm:t>
    </dgm:pt>
    <dgm:pt modelId="{9173EC37-2D1F-497B-85F3-A4015340EDB4}">
      <dgm:prSet phldrT="[Texto]"/>
      <dgm:spPr/>
      <dgm:t>
        <a:bodyPr/>
        <a:lstStyle/>
        <a:p>
          <a:r>
            <a:rPr lang="es-ES" b="1" dirty="0" smtClean="0"/>
            <a:t>Satisfacer las necesidades de la CU</a:t>
          </a:r>
          <a:endParaRPr lang="es-ES" b="1" dirty="0"/>
        </a:p>
      </dgm:t>
    </dgm:pt>
    <dgm:pt modelId="{DC3893EE-7AB6-44EE-82C3-932A2FCDF2F2}" type="parTrans" cxnId="{47055450-2716-4B98-A8A7-31C3C4625487}">
      <dgm:prSet/>
      <dgm:spPr/>
      <dgm:t>
        <a:bodyPr/>
        <a:lstStyle/>
        <a:p>
          <a:endParaRPr lang="es-ES"/>
        </a:p>
      </dgm:t>
    </dgm:pt>
    <dgm:pt modelId="{349EB5E0-FE0E-4633-A4D8-2A0E395C4962}" type="sibTrans" cxnId="{47055450-2716-4B98-A8A7-31C3C4625487}">
      <dgm:prSet/>
      <dgm:spPr/>
      <dgm:t>
        <a:bodyPr/>
        <a:lstStyle/>
        <a:p>
          <a:endParaRPr lang="es-ES"/>
        </a:p>
      </dgm:t>
    </dgm:pt>
    <dgm:pt modelId="{B995C5D5-AADE-4A40-9855-7747D311B9C4}">
      <dgm:prSet phldrT="[Texto]"/>
      <dgm:spPr/>
      <dgm:t>
        <a:bodyPr/>
        <a:lstStyle/>
        <a:p>
          <a:pPr rtl="0"/>
          <a:r>
            <a:rPr lang="es-MX" b="1" i="0" u="none" strike="noStrike" cap="none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Mayor eficiencia y eficacia en las actividades</a:t>
          </a:r>
          <a:endParaRPr lang="es-ES" b="1" dirty="0">
            <a:solidFill>
              <a:schemeClr val="bg1"/>
            </a:solidFill>
          </a:endParaRPr>
        </a:p>
      </dgm:t>
    </dgm:pt>
    <dgm:pt modelId="{72DD4F8D-AAAA-41E7-8B54-F13FF063CE57}" type="parTrans" cxnId="{876D6F59-8A37-4BF4-BFFF-DD0915131E0A}">
      <dgm:prSet/>
      <dgm:spPr/>
      <dgm:t>
        <a:bodyPr/>
        <a:lstStyle/>
        <a:p>
          <a:endParaRPr lang="es-ES"/>
        </a:p>
      </dgm:t>
    </dgm:pt>
    <dgm:pt modelId="{4469B1CD-046E-491A-8CE9-6F7D6A36814D}" type="sibTrans" cxnId="{876D6F59-8A37-4BF4-BFFF-DD0915131E0A}">
      <dgm:prSet/>
      <dgm:spPr/>
      <dgm:t>
        <a:bodyPr/>
        <a:lstStyle/>
        <a:p>
          <a:endParaRPr lang="es-ES"/>
        </a:p>
      </dgm:t>
    </dgm:pt>
    <dgm:pt modelId="{19AB19DA-045E-4337-BB94-E3A90D831DF8}">
      <dgm:prSet phldrT="[Texto]"/>
      <dgm:spPr/>
      <dgm:t>
        <a:bodyPr/>
        <a:lstStyle/>
        <a:p>
          <a:pPr rtl="0"/>
          <a:r>
            <a:rPr lang="es-ES" b="1" i="0" u="none" strike="noStrike" cap="none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Disminuir costos </a:t>
          </a:r>
          <a:endParaRPr lang="es-ES" dirty="0">
            <a:solidFill>
              <a:schemeClr val="bg1"/>
            </a:solidFill>
          </a:endParaRPr>
        </a:p>
      </dgm:t>
    </dgm:pt>
    <dgm:pt modelId="{BEDF00B0-1D79-4BEE-B774-F749BC475C27}" type="parTrans" cxnId="{CD788816-67ED-412A-8001-51835D14DC6A}">
      <dgm:prSet/>
      <dgm:spPr/>
      <dgm:t>
        <a:bodyPr/>
        <a:lstStyle/>
        <a:p>
          <a:endParaRPr lang="es-ES"/>
        </a:p>
      </dgm:t>
    </dgm:pt>
    <dgm:pt modelId="{BCF39F87-D6B8-4B85-85F2-7555076C975C}" type="sibTrans" cxnId="{CD788816-67ED-412A-8001-51835D14DC6A}">
      <dgm:prSet/>
      <dgm:spPr/>
      <dgm:t>
        <a:bodyPr/>
        <a:lstStyle/>
        <a:p>
          <a:endParaRPr lang="es-ES"/>
        </a:p>
      </dgm:t>
    </dgm:pt>
    <dgm:pt modelId="{60FAF53A-D274-426A-86C9-F156848A56F7}">
      <dgm:prSet/>
      <dgm:spPr/>
      <dgm:t>
        <a:bodyPr/>
        <a:lstStyle/>
        <a:p>
          <a:pPr rtl="0"/>
          <a:r>
            <a:rPr lang="es-ES" b="1" i="0" u="none" strike="noStrike" cap="none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Minimizar riesgos potenciales</a:t>
          </a:r>
          <a:endParaRPr lang="es-ES" b="1" i="0" u="none" strike="noStrike" cap="none" dirty="0">
            <a:solidFill>
              <a:schemeClr val="bg1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FAB9DF78-E23C-45B8-823C-B92AA58C775D}" type="parTrans" cxnId="{704B9472-A443-4668-B86B-A6EF5614C1BE}">
      <dgm:prSet/>
      <dgm:spPr/>
      <dgm:t>
        <a:bodyPr/>
        <a:lstStyle/>
        <a:p>
          <a:endParaRPr lang="es-ES"/>
        </a:p>
      </dgm:t>
    </dgm:pt>
    <dgm:pt modelId="{DACCCA8F-F53D-44C6-9FFE-019C653258C8}" type="sibTrans" cxnId="{704B9472-A443-4668-B86B-A6EF5614C1BE}">
      <dgm:prSet/>
      <dgm:spPr/>
      <dgm:t>
        <a:bodyPr/>
        <a:lstStyle/>
        <a:p>
          <a:endParaRPr lang="es-ES"/>
        </a:p>
      </dgm:t>
    </dgm:pt>
    <dgm:pt modelId="{B22D44F6-DA8F-4E2E-8E7A-1E0C8D4A03D0}">
      <dgm:prSet/>
      <dgm:spPr/>
      <dgm:t>
        <a:bodyPr/>
        <a:lstStyle/>
        <a:p>
          <a:pPr rtl="0"/>
          <a:r>
            <a:rPr lang="es-ES" b="1" i="0" u="none" strike="noStrike" cap="none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Disminuir el impacto ambiental</a:t>
          </a:r>
          <a:endParaRPr lang="es-ES" b="1" i="0" u="none" strike="noStrike" cap="none" dirty="0">
            <a:solidFill>
              <a:schemeClr val="bg1"/>
            </a:solidFill>
            <a:latin typeface="Calibri"/>
            <a:ea typeface="Calibri"/>
            <a:cs typeface="Calibri"/>
            <a:sym typeface="Calibri"/>
          </a:endParaRPr>
        </a:p>
      </dgm:t>
    </dgm:pt>
    <dgm:pt modelId="{963F7C86-C833-4531-A288-20E461A771F3}" type="parTrans" cxnId="{04B2EAD6-E15D-4C91-AB3F-C0454BC3B515}">
      <dgm:prSet/>
      <dgm:spPr/>
      <dgm:t>
        <a:bodyPr/>
        <a:lstStyle/>
        <a:p>
          <a:endParaRPr lang="es-ES"/>
        </a:p>
      </dgm:t>
    </dgm:pt>
    <dgm:pt modelId="{23005B11-EEC9-4EA3-82FA-FFB3A14627FF}" type="sibTrans" cxnId="{04B2EAD6-E15D-4C91-AB3F-C0454BC3B515}">
      <dgm:prSet/>
      <dgm:spPr/>
      <dgm:t>
        <a:bodyPr/>
        <a:lstStyle/>
        <a:p>
          <a:endParaRPr lang="es-ES"/>
        </a:p>
      </dgm:t>
    </dgm:pt>
    <dgm:pt modelId="{C886C2BA-9CC1-47D4-9A71-DE208BD16FCB}" type="pres">
      <dgm:prSet presAssocID="{A63B9AEF-883E-4547-AA5A-4C8A7A1B321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6484CE0-FB10-44A2-B667-4AA1615EE548}" type="pres">
      <dgm:prSet presAssocID="{8B8FD041-D654-4C77-AEC7-6165B107760F}" presName="centerShape" presStyleLbl="node0" presStyleIdx="0" presStyleCnt="1"/>
      <dgm:spPr/>
      <dgm:t>
        <a:bodyPr/>
        <a:lstStyle/>
        <a:p>
          <a:endParaRPr lang="es-ES"/>
        </a:p>
      </dgm:t>
    </dgm:pt>
    <dgm:pt modelId="{F6F7FDE0-0452-4349-973C-312847037DB8}" type="pres">
      <dgm:prSet presAssocID="{DC3893EE-7AB6-44EE-82C3-932A2FCDF2F2}" presName="Name9" presStyleLbl="parChTrans1D2" presStyleIdx="0" presStyleCnt="5"/>
      <dgm:spPr/>
      <dgm:t>
        <a:bodyPr/>
        <a:lstStyle/>
        <a:p>
          <a:endParaRPr lang="es-ES"/>
        </a:p>
      </dgm:t>
    </dgm:pt>
    <dgm:pt modelId="{F8556791-3423-4441-8D3C-E33F488B4161}" type="pres">
      <dgm:prSet presAssocID="{DC3893EE-7AB6-44EE-82C3-932A2FCDF2F2}" presName="connTx" presStyleLbl="parChTrans1D2" presStyleIdx="0" presStyleCnt="5"/>
      <dgm:spPr/>
      <dgm:t>
        <a:bodyPr/>
        <a:lstStyle/>
        <a:p>
          <a:endParaRPr lang="es-ES"/>
        </a:p>
      </dgm:t>
    </dgm:pt>
    <dgm:pt modelId="{DED3FA91-DE96-4C9E-819B-87734E40D6F6}" type="pres">
      <dgm:prSet presAssocID="{9173EC37-2D1F-497B-85F3-A4015340EDB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E8BB9E-7270-4610-966D-3ADEE1C31748}" type="pres">
      <dgm:prSet presAssocID="{72DD4F8D-AAAA-41E7-8B54-F13FF063CE57}" presName="Name9" presStyleLbl="parChTrans1D2" presStyleIdx="1" presStyleCnt="5"/>
      <dgm:spPr/>
      <dgm:t>
        <a:bodyPr/>
        <a:lstStyle/>
        <a:p>
          <a:endParaRPr lang="es-ES"/>
        </a:p>
      </dgm:t>
    </dgm:pt>
    <dgm:pt modelId="{1E3FBDA5-288F-4F55-AF1D-F8052766CFFA}" type="pres">
      <dgm:prSet presAssocID="{72DD4F8D-AAAA-41E7-8B54-F13FF063CE57}" presName="connTx" presStyleLbl="parChTrans1D2" presStyleIdx="1" presStyleCnt="5"/>
      <dgm:spPr/>
      <dgm:t>
        <a:bodyPr/>
        <a:lstStyle/>
        <a:p>
          <a:endParaRPr lang="es-ES"/>
        </a:p>
      </dgm:t>
    </dgm:pt>
    <dgm:pt modelId="{D24BFB8B-D170-436D-AB99-6BC72534125F}" type="pres">
      <dgm:prSet presAssocID="{B995C5D5-AADE-4A40-9855-7747D311B9C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3982B1-3429-4BC9-B2C6-7B326771B2C2}" type="pres">
      <dgm:prSet presAssocID="{BEDF00B0-1D79-4BEE-B774-F749BC475C27}" presName="Name9" presStyleLbl="parChTrans1D2" presStyleIdx="2" presStyleCnt="5"/>
      <dgm:spPr/>
      <dgm:t>
        <a:bodyPr/>
        <a:lstStyle/>
        <a:p>
          <a:endParaRPr lang="es-ES"/>
        </a:p>
      </dgm:t>
    </dgm:pt>
    <dgm:pt modelId="{5F622804-2200-4379-8C93-0BA59510C4CD}" type="pres">
      <dgm:prSet presAssocID="{BEDF00B0-1D79-4BEE-B774-F749BC475C27}" presName="connTx" presStyleLbl="parChTrans1D2" presStyleIdx="2" presStyleCnt="5"/>
      <dgm:spPr/>
      <dgm:t>
        <a:bodyPr/>
        <a:lstStyle/>
        <a:p>
          <a:endParaRPr lang="es-ES"/>
        </a:p>
      </dgm:t>
    </dgm:pt>
    <dgm:pt modelId="{D0E3ECF1-9811-4651-9FEC-B4D4F84F47D6}" type="pres">
      <dgm:prSet presAssocID="{19AB19DA-045E-4337-BB94-E3A90D831DF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2FF24A-26FE-404D-B6B8-D503219A1E72}" type="pres">
      <dgm:prSet presAssocID="{FAB9DF78-E23C-45B8-823C-B92AA58C775D}" presName="Name9" presStyleLbl="parChTrans1D2" presStyleIdx="3" presStyleCnt="5"/>
      <dgm:spPr/>
      <dgm:t>
        <a:bodyPr/>
        <a:lstStyle/>
        <a:p>
          <a:endParaRPr lang="es-ES"/>
        </a:p>
      </dgm:t>
    </dgm:pt>
    <dgm:pt modelId="{7FEB40CF-47E5-4BFB-BB35-3D0D8D39B5B9}" type="pres">
      <dgm:prSet presAssocID="{FAB9DF78-E23C-45B8-823C-B92AA58C775D}" presName="connTx" presStyleLbl="parChTrans1D2" presStyleIdx="3" presStyleCnt="5"/>
      <dgm:spPr/>
      <dgm:t>
        <a:bodyPr/>
        <a:lstStyle/>
        <a:p>
          <a:endParaRPr lang="es-ES"/>
        </a:p>
      </dgm:t>
    </dgm:pt>
    <dgm:pt modelId="{EDDC448A-4EFF-480E-A001-44028248FEE6}" type="pres">
      <dgm:prSet presAssocID="{60FAF53A-D274-426A-86C9-F156848A56F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80CD7F-E2EE-48F2-818A-348F4EC66C42}" type="pres">
      <dgm:prSet presAssocID="{963F7C86-C833-4531-A288-20E461A771F3}" presName="Name9" presStyleLbl="parChTrans1D2" presStyleIdx="4" presStyleCnt="5"/>
      <dgm:spPr/>
      <dgm:t>
        <a:bodyPr/>
        <a:lstStyle/>
        <a:p>
          <a:endParaRPr lang="es-ES"/>
        </a:p>
      </dgm:t>
    </dgm:pt>
    <dgm:pt modelId="{BD220DEB-F2D1-4410-903E-2CA3CCE56548}" type="pres">
      <dgm:prSet presAssocID="{963F7C86-C833-4531-A288-20E461A771F3}" presName="connTx" presStyleLbl="parChTrans1D2" presStyleIdx="4" presStyleCnt="5"/>
      <dgm:spPr/>
      <dgm:t>
        <a:bodyPr/>
        <a:lstStyle/>
        <a:p>
          <a:endParaRPr lang="es-ES"/>
        </a:p>
      </dgm:t>
    </dgm:pt>
    <dgm:pt modelId="{91003392-EE63-4D56-956B-B03162180A17}" type="pres">
      <dgm:prSet presAssocID="{B22D44F6-DA8F-4E2E-8E7A-1E0C8D4A03D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82401D-CABD-4DE3-9775-11C7864F3D61}" type="presOf" srcId="{72DD4F8D-AAAA-41E7-8B54-F13FF063CE57}" destId="{1E3FBDA5-288F-4F55-AF1D-F8052766CFFA}" srcOrd="1" destOrd="0" presId="urn:microsoft.com/office/officeart/2005/8/layout/radial1"/>
    <dgm:cxn modelId="{5915FBE8-4472-4058-8F31-92DAB2030681}" type="presOf" srcId="{60FAF53A-D274-426A-86C9-F156848A56F7}" destId="{EDDC448A-4EFF-480E-A001-44028248FEE6}" srcOrd="0" destOrd="0" presId="urn:microsoft.com/office/officeart/2005/8/layout/radial1"/>
    <dgm:cxn modelId="{0F8EA468-CB99-4B57-A105-A36DC5A98E31}" type="presOf" srcId="{B995C5D5-AADE-4A40-9855-7747D311B9C4}" destId="{D24BFB8B-D170-436D-AB99-6BC72534125F}" srcOrd="0" destOrd="0" presId="urn:microsoft.com/office/officeart/2005/8/layout/radial1"/>
    <dgm:cxn modelId="{47055450-2716-4B98-A8A7-31C3C4625487}" srcId="{8B8FD041-D654-4C77-AEC7-6165B107760F}" destId="{9173EC37-2D1F-497B-85F3-A4015340EDB4}" srcOrd="0" destOrd="0" parTransId="{DC3893EE-7AB6-44EE-82C3-932A2FCDF2F2}" sibTransId="{349EB5E0-FE0E-4633-A4D8-2A0E395C4962}"/>
    <dgm:cxn modelId="{CD788816-67ED-412A-8001-51835D14DC6A}" srcId="{8B8FD041-D654-4C77-AEC7-6165B107760F}" destId="{19AB19DA-045E-4337-BB94-E3A90D831DF8}" srcOrd="2" destOrd="0" parTransId="{BEDF00B0-1D79-4BEE-B774-F749BC475C27}" sibTransId="{BCF39F87-D6B8-4B85-85F2-7555076C975C}"/>
    <dgm:cxn modelId="{11EEEDE6-325F-4631-BC23-475636A4EB86}" type="presOf" srcId="{BEDF00B0-1D79-4BEE-B774-F749BC475C27}" destId="{F23982B1-3429-4BC9-B2C6-7B326771B2C2}" srcOrd="0" destOrd="0" presId="urn:microsoft.com/office/officeart/2005/8/layout/radial1"/>
    <dgm:cxn modelId="{0EBC3048-37E3-4EB2-8AF4-2599DE13D12F}" type="presOf" srcId="{DC3893EE-7AB6-44EE-82C3-932A2FCDF2F2}" destId="{F6F7FDE0-0452-4349-973C-312847037DB8}" srcOrd="0" destOrd="0" presId="urn:microsoft.com/office/officeart/2005/8/layout/radial1"/>
    <dgm:cxn modelId="{BCAD3F88-74AF-4A29-8384-CAAC47050D27}" type="presOf" srcId="{A63B9AEF-883E-4547-AA5A-4C8A7A1B3212}" destId="{C886C2BA-9CC1-47D4-9A71-DE208BD16FCB}" srcOrd="0" destOrd="0" presId="urn:microsoft.com/office/officeart/2005/8/layout/radial1"/>
    <dgm:cxn modelId="{D0627516-4F16-477C-B588-3E1F912680EF}" type="presOf" srcId="{DC3893EE-7AB6-44EE-82C3-932A2FCDF2F2}" destId="{F8556791-3423-4441-8D3C-E33F488B4161}" srcOrd="1" destOrd="0" presId="urn:microsoft.com/office/officeart/2005/8/layout/radial1"/>
    <dgm:cxn modelId="{BF829A5C-FB1D-4696-90A1-38B4F1F21BF5}" type="presOf" srcId="{FAB9DF78-E23C-45B8-823C-B92AA58C775D}" destId="{E32FF24A-26FE-404D-B6B8-D503219A1E72}" srcOrd="0" destOrd="0" presId="urn:microsoft.com/office/officeart/2005/8/layout/radial1"/>
    <dgm:cxn modelId="{F651C9DD-6C63-4AFF-AA9C-4E02B142D298}" type="presOf" srcId="{72DD4F8D-AAAA-41E7-8B54-F13FF063CE57}" destId="{A8E8BB9E-7270-4610-966D-3ADEE1C31748}" srcOrd="0" destOrd="0" presId="urn:microsoft.com/office/officeart/2005/8/layout/radial1"/>
    <dgm:cxn modelId="{1A16C61A-FBA4-411A-9847-C4C678C3814A}" type="presOf" srcId="{8B8FD041-D654-4C77-AEC7-6165B107760F}" destId="{76484CE0-FB10-44A2-B667-4AA1615EE548}" srcOrd="0" destOrd="0" presId="urn:microsoft.com/office/officeart/2005/8/layout/radial1"/>
    <dgm:cxn modelId="{AE9CC4C6-E322-4AA7-9E4B-A8D4DA1B1EC9}" type="presOf" srcId="{B22D44F6-DA8F-4E2E-8E7A-1E0C8D4A03D0}" destId="{91003392-EE63-4D56-956B-B03162180A17}" srcOrd="0" destOrd="0" presId="urn:microsoft.com/office/officeart/2005/8/layout/radial1"/>
    <dgm:cxn modelId="{981188F6-0406-41FC-A565-DE863954C5D7}" type="presOf" srcId="{963F7C86-C833-4531-A288-20E461A771F3}" destId="{FB80CD7F-E2EE-48F2-818A-348F4EC66C42}" srcOrd="0" destOrd="0" presId="urn:microsoft.com/office/officeart/2005/8/layout/radial1"/>
    <dgm:cxn modelId="{F3E009C1-3CEC-44A9-A2AC-607FE397CB7B}" type="presOf" srcId="{BEDF00B0-1D79-4BEE-B774-F749BC475C27}" destId="{5F622804-2200-4379-8C93-0BA59510C4CD}" srcOrd="1" destOrd="0" presId="urn:microsoft.com/office/officeart/2005/8/layout/radial1"/>
    <dgm:cxn modelId="{1B5CF03B-493D-49B3-B43E-52354E208CB7}" type="presOf" srcId="{19AB19DA-045E-4337-BB94-E3A90D831DF8}" destId="{D0E3ECF1-9811-4651-9FEC-B4D4F84F47D6}" srcOrd="0" destOrd="0" presId="urn:microsoft.com/office/officeart/2005/8/layout/radial1"/>
    <dgm:cxn modelId="{90312CAD-6FB2-4605-A4D5-5C03BBCAE152}" type="presOf" srcId="{FAB9DF78-E23C-45B8-823C-B92AA58C775D}" destId="{7FEB40CF-47E5-4BFB-BB35-3D0D8D39B5B9}" srcOrd="1" destOrd="0" presId="urn:microsoft.com/office/officeart/2005/8/layout/radial1"/>
    <dgm:cxn modelId="{1BC4B17B-A3F9-4365-9F3E-B5544E2323F1}" type="presOf" srcId="{9173EC37-2D1F-497B-85F3-A4015340EDB4}" destId="{DED3FA91-DE96-4C9E-819B-87734E40D6F6}" srcOrd="0" destOrd="0" presId="urn:microsoft.com/office/officeart/2005/8/layout/radial1"/>
    <dgm:cxn modelId="{BBF90245-55B4-4900-AAD9-E79FF21F9566}" type="presOf" srcId="{963F7C86-C833-4531-A288-20E461A771F3}" destId="{BD220DEB-F2D1-4410-903E-2CA3CCE56548}" srcOrd="1" destOrd="0" presId="urn:microsoft.com/office/officeart/2005/8/layout/radial1"/>
    <dgm:cxn modelId="{04B2EAD6-E15D-4C91-AB3F-C0454BC3B515}" srcId="{8B8FD041-D654-4C77-AEC7-6165B107760F}" destId="{B22D44F6-DA8F-4E2E-8E7A-1E0C8D4A03D0}" srcOrd="4" destOrd="0" parTransId="{963F7C86-C833-4531-A288-20E461A771F3}" sibTransId="{23005B11-EEC9-4EA3-82FA-FFB3A14627FF}"/>
    <dgm:cxn modelId="{704B9472-A443-4668-B86B-A6EF5614C1BE}" srcId="{8B8FD041-D654-4C77-AEC7-6165B107760F}" destId="{60FAF53A-D274-426A-86C9-F156848A56F7}" srcOrd="3" destOrd="0" parTransId="{FAB9DF78-E23C-45B8-823C-B92AA58C775D}" sibTransId="{DACCCA8F-F53D-44C6-9FFE-019C653258C8}"/>
    <dgm:cxn modelId="{876D6F59-8A37-4BF4-BFFF-DD0915131E0A}" srcId="{8B8FD041-D654-4C77-AEC7-6165B107760F}" destId="{B995C5D5-AADE-4A40-9855-7747D311B9C4}" srcOrd="1" destOrd="0" parTransId="{72DD4F8D-AAAA-41E7-8B54-F13FF063CE57}" sibTransId="{4469B1CD-046E-491A-8CE9-6F7D6A36814D}"/>
    <dgm:cxn modelId="{4D9791D7-2CE2-4472-9197-540D0DB9A326}" srcId="{A63B9AEF-883E-4547-AA5A-4C8A7A1B3212}" destId="{8B8FD041-D654-4C77-AEC7-6165B107760F}" srcOrd="0" destOrd="0" parTransId="{29F73490-6599-4EB1-A024-E28B626031D6}" sibTransId="{8E24D1C0-5B74-41D4-BAB8-D01EC80DA719}"/>
    <dgm:cxn modelId="{E9C84B31-75B0-4671-8DBA-CAA35BAD6B1C}" type="presParOf" srcId="{C886C2BA-9CC1-47D4-9A71-DE208BD16FCB}" destId="{76484CE0-FB10-44A2-B667-4AA1615EE548}" srcOrd="0" destOrd="0" presId="urn:microsoft.com/office/officeart/2005/8/layout/radial1"/>
    <dgm:cxn modelId="{8ACA1B50-4D33-4ABA-860C-0472C457AB5E}" type="presParOf" srcId="{C886C2BA-9CC1-47D4-9A71-DE208BD16FCB}" destId="{F6F7FDE0-0452-4349-973C-312847037DB8}" srcOrd="1" destOrd="0" presId="urn:microsoft.com/office/officeart/2005/8/layout/radial1"/>
    <dgm:cxn modelId="{9BE8300F-9233-4C2A-BC96-A1D112E4596F}" type="presParOf" srcId="{F6F7FDE0-0452-4349-973C-312847037DB8}" destId="{F8556791-3423-4441-8D3C-E33F488B4161}" srcOrd="0" destOrd="0" presId="urn:microsoft.com/office/officeart/2005/8/layout/radial1"/>
    <dgm:cxn modelId="{861EBA79-AE18-4A7B-A24D-B64761C999AA}" type="presParOf" srcId="{C886C2BA-9CC1-47D4-9A71-DE208BD16FCB}" destId="{DED3FA91-DE96-4C9E-819B-87734E40D6F6}" srcOrd="2" destOrd="0" presId="urn:microsoft.com/office/officeart/2005/8/layout/radial1"/>
    <dgm:cxn modelId="{C4699E28-588E-40AF-9EAD-CD7CA0278C67}" type="presParOf" srcId="{C886C2BA-9CC1-47D4-9A71-DE208BD16FCB}" destId="{A8E8BB9E-7270-4610-966D-3ADEE1C31748}" srcOrd="3" destOrd="0" presId="urn:microsoft.com/office/officeart/2005/8/layout/radial1"/>
    <dgm:cxn modelId="{E4A0E253-E215-47F7-B6AC-867E6CB3CCA2}" type="presParOf" srcId="{A8E8BB9E-7270-4610-966D-3ADEE1C31748}" destId="{1E3FBDA5-288F-4F55-AF1D-F8052766CFFA}" srcOrd="0" destOrd="0" presId="urn:microsoft.com/office/officeart/2005/8/layout/radial1"/>
    <dgm:cxn modelId="{5DBFAD93-8F90-4DB5-AD24-55FC7267FC62}" type="presParOf" srcId="{C886C2BA-9CC1-47D4-9A71-DE208BD16FCB}" destId="{D24BFB8B-D170-436D-AB99-6BC72534125F}" srcOrd="4" destOrd="0" presId="urn:microsoft.com/office/officeart/2005/8/layout/radial1"/>
    <dgm:cxn modelId="{70B00172-5A92-4A8B-9D3E-DCFB8C2B0D74}" type="presParOf" srcId="{C886C2BA-9CC1-47D4-9A71-DE208BD16FCB}" destId="{F23982B1-3429-4BC9-B2C6-7B326771B2C2}" srcOrd="5" destOrd="0" presId="urn:microsoft.com/office/officeart/2005/8/layout/radial1"/>
    <dgm:cxn modelId="{B3FA0C4C-2E19-44F9-BFDB-3C1E066883F1}" type="presParOf" srcId="{F23982B1-3429-4BC9-B2C6-7B326771B2C2}" destId="{5F622804-2200-4379-8C93-0BA59510C4CD}" srcOrd="0" destOrd="0" presId="urn:microsoft.com/office/officeart/2005/8/layout/radial1"/>
    <dgm:cxn modelId="{A3605107-1AFB-456B-A670-76519624A25D}" type="presParOf" srcId="{C886C2BA-9CC1-47D4-9A71-DE208BD16FCB}" destId="{D0E3ECF1-9811-4651-9FEC-B4D4F84F47D6}" srcOrd="6" destOrd="0" presId="urn:microsoft.com/office/officeart/2005/8/layout/radial1"/>
    <dgm:cxn modelId="{0E056AE8-E325-4FBA-B2A4-D68BD217D683}" type="presParOf" srcId="{C886C2BA-9CC1-47D4-9A71-DE208BD16FCB}" destId="{E32FF24A-26FE-404D-B6B8-D503219A1E72}" srcOrd="7" destOrd="0" presId="urn:microsoft.com/office/officeart/2005/8/layout/radial1"/>
    <dgm:cxn modelId="{1154AC69-EAF7-45BC-9E7A-348C04515F8B}" type="presParOf" srcId="{E32FF24A-26FE-404D-B6B8-D503219A1E72}" destId="{7FEB40CF-47E5-4BFB-BB35-3D0D8D39B5B9}" srcOrd="0" destOrd="0" presId="urn:microsoft.com/office/officeart/2005/8/layout/radial1"/>
    <dgm:cxn modelId="{2A4F1957-A030-47BC-AFF1-2354FE6E37B4}" type="presParOf" srcId="{C886C2BA-9CC1-47D4-9A71-DE208BD16FCB}" destId="{EDDC448A-4EFF-480E-A001-44028248FEE6}" srcOrd="8" destOrd="0" presId="urn:microsoft.com/office/officeart/2005/8/layout/radial1"/>
    <dgm:cxn modelId="{2F9C3D00-8C78-4AD7-90C6-CFEAAD010292}" type="presParOf" srcId="{C886C2BA-9CC1-47D4-9A71-DE208BD16FCB}" destId="{FB80CD7F-E2EE-48F2-818A-348F4EC66C42}" srcOrd="9" destOrd="0" presId="urn:microsoft.com/office/officeart/2005/8/layout/radial1"/>
    <dgm:cxn modelId="{EE506732-1DC2-4136-A8AF-D76D04AE9CEB}" type="presParOf" srcId="{FB80CD7F-E2EE-48F2-818A-348F4EC66C42}" destId="{BD220DEB-F2D1-4410-903E-2CA3CCE56548}" srcOrd="0" destOrd="0" presId="urn:microsoft.com/office/officeart/2005/8/layout/radial1"/>
    <dgm:cxn modelId="{90F0A35B-B119-4109-9C81-4DFE0C73B0A6}" type="presParOf" srcId="{C886C2BA-9CC1-47D4-9A71-DE208BD16FCB}" destId="{91003392-EE63-4D56-956B-B03162180A1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67C5B-F6D4-49B2-B9A4-76D0481879E7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2E448761-9C50-47B5-9171-9CDD9BFA608A}">
      <dgm:prSet phldrT="[Texto]" custT="1"/>
      <dgm:spPr/>
      <dgm:t>
        <a:bodyPr/>
        <a:lstStyle/>
        <a:p>
          <a:r>
            <a:rPr lang="es-MX" sz="1400" b="1" dirty="0" smtClean="0"/>
            <a:t>PROGRAMAS</a:t>
          </a:r>
          <a:endParaRPr lang="es-MX" sz="1400" b="1" dirty="0"/>
        </a:p>
      </dgm:t>
    </dgm:pt>
    <dgm:pt modelId="{DF4CC2F4-10EC-4F8E-A70A-CA2F987D5E84}" type="parTrans" cxnId="{DD4AF11D-70C5-48CE-91AF-2320E9B0E53A}">
      <dgm:prSet/>
      <dgm:spPr/>
      <dgm:t>
        <a:bodyPr/>
        <a:lstStyle/>
        <a:p>
          <a:endParaRPr lang="es-MX" b="1"/>
        </a:p>
      </dgm:t>
    </dgm:pt>
    <dgm:pt modelId="{332BCEC2-C22A-448E-8DBA-13F2759B60F9}" type="sibTrans" cxnId="{DD4AF11D-70C5-48CE-91AF-2320E9B0E53A}">
      <dgm:prSet/>
      <dgm:spPr/>
      <dgm:t>
        <a:bodyPr/>
        <a:lstStyle/>
        <a:p>
          <a:endParaRPr lang="es-MX" b="1"/>
        </a:p>
      </dgm:t>
    </dgm:pt>
    <dgm:pt modelId="{6AD5F46F-08EB-4AF5-BFD2-A240D3841F13}">
      <dgm:prSet phldrT="[Texto]"/>
      <dgm:spPr/>
      <dgm:t>
        <a:bodyPr/>
        <a:lstStyle/>
        <a:p>
          <a:r>
            <a:rPr lang="es-MX" b="1" dirty="0" smtClean="0"/>
            <a:t>Energía</a:t>
          </a:r>
          <a:endParaRPr lang="es-MX" b="1" dirty="0"/>
        </a:p>
      </dgm:t>
    </dgm:pt>
    <dgm:pt modelId="{2E49BA17-C40E-4A8D-84CC-D942C5F9F68C}" type="parTrans" cxnId="{49CAB298-4CDB-4590-ABEA-0011A8D9EADC}">
      <dgm:prSet/>
      <dgm:spPr/>
      <dgm:t>
        <a:bodyPr/>
        <a:lstStyle/>
        <a:p>
          <a:endParaRPr lang="es-MX" b="1"/>
        </a:p>
      </dgm:t>
    </dgm:pt>
    <dgm:pt modelId="{E9A9A19B-77B0-4F8D-98B0-52B50F29EE9B}" type="sibTrans" cxnId="{49CAB298-4CDB-4590-ABEA-0011A8D9EADC}">
      <dgm:prSet/>
      <dgm:spPr/>
      <dgm:t>
        <a:bodyPr/>
        <a:lstStyle/>
        <a:p>
          <a:endParaRPr lang="es-MX" b="1"/>
        </a:p>
      </dgm:t>
    </dgm:pt>
    <dgm:pt modelId="{E34583B6-CCB7-428D-A877-2C479B8A2ADE}">
      <dgm:prSet phldrT="[Texto]"/>
      <dgm:spPr/>
      <dgm:t>
        <a:bodyPr/>
        <a:lstStyle/>
        <a:p>
          <a:r>
            <a:rPr lang="es-MX" b="1" dirty="0" smtClean="0"/>
            <a:t>Residuos</a:t>
          </a:r>
          <a:endParaRPr lang="es-MX" b="1" dirty="0"/>
        </a:p>
      </dgm:t>
    </dgm:pt>
    <dgm:pt modelId="{FF5338EE-0866-45D3-A345-AAF0E65D6899}" type="parTrans" cxnId="{E10CAE63-1628-4CEB-8A8E-FFC926584435}">
      <dgm:prSet/>
      <dgm:spPr/>
      <dgm:t>
        <a:bodyPr/>
        <a:lstStyle/>
        <a:p>
          <a:endParaRPr lang="es-MX" b="1"/>
        </a:p>
      </dgm:t>
    </dgm:pt>
    <dgm:pt modelId="{D28A40BB-54A2-4DAB-8431-B7E5E634C830}" type="sibTrans" cxnId="{E10CAE63-1628-4CEB-8A8E-FFC926584435}">
      <dgm:prSet/>
      <dgm:spPr/>
      <dgm:t>
        <a:bodyPr/>
        <a:lstStyle/>
        <a:p>
          <a:endParaRPr lang="es-MX" b="1"/>
        </a:p>
      </dgm:t>
    </dgm:pt>
    <dgm:pt modelId="{0349EE0D-876A-403F-AB2F-9C475CD42E4C}">
      <dgm:prSet phldrT="[Texto]"/>
      <dgm:spPr/>
      <dgm:t>
        <a:bodyPr/>
        <a:lstStyle/>
        <a:p>
          <a:r>
            <a:rPr lang="es-MX" b="1" dirty="0" smtClean="0"/>
            <a:t>Aire</a:t>
          </a:r>
          <a:endParaRPr lang="es-MX" b="1" dirty="0"/>
        </a:p>
      </dgm:t>
    </dgm:pt>
    <dgm:pt modelId="{DCA65DFA-78F1-43E7-893C-07E88DAB62AA}" type="parTrans" cxnId="{39039B3B-421E-4916-8C83-1501806A86F9}">
      <dgm:prSet/>
      <dgm:spPr/>
      <dgm:t>
        <a:bodyPr/>
        <a:lstStyle/>
        <a:p>
          <a:endParaRPr lang="es-MX" b="1"/>
        </a:p>
      </dgm:t>
    </dgm:pt>
    <dgm:pt modelId="{BCFBB768-F2F6-4E3C-B0C3-355A67FCE68A}" type="sibTrans" cxnId="{39039B3B-421E-4916-8C83-1501806A86F9}">
      <dgm:prSet/>
      <dgm:spPr/>
      <dgm:t>
        <a:bodyPr/>
        <a:lstStyle/>
        <a:p>
          <a:endParaRPr lang="es-MX" b="1"/>
        </a:p>
      </dgm:t>
    </dgm:pt>
    <dgm:pt modelId="{7ED98CF9-F629-42A6-AA9B-C4182D60A61F}">
      <dgm:prSet phldrT="[Texto]"/>
      <dgm:spPr/>
      <dgm:t>
        <a:bodyPr/>
        <a:lstStyle/>
        <a:p>
          <a:r>
            <a:rPr lang="es-MX" b="1" dirty="0" smtClean="0"/>
            <a:t>Agua</a:t>
          </a:r>
          <a:endParaRPr lang="es-MX" b="1" dirty="0"/>
        </a:p>
      </dgm:t>
    </dgm:pt>
    <dgm:pt modelId="{FBC1466A-07B0-4767-B26A-B28A67D0689F}" type="parTrans" cxnId="{2BC58859-6BAE-4041-BC30-7F80C2E2EDE3}">
      <dgm:prSet/>
      <dgm:spPr/>
      <dgm:t>
        <a:bodyPr/>
        <a:lstStyle/>
        <a:p>
          <a:endParaRPr lang="es-MX" b="1"/>
        </a:p>
      </dgm:t>
    </dgm:pt>
    <dgm:pt modelId="{A4A63726-2272-4A5C-B714-CE563BC4B639}" type="sibTrans" cxnId="{2BC58859-6BAE-4041-BC30-7F80C2E2EDE3}">
      <dgm:prSet/>
      <dgm:spPr/>
      <dgm:t>
        <a:bodyPr/>
        <a:lstStyle/>
        <a:p>
          <a:endParaRPr lang="es-MX" b="1"/>
        </a:p>
      </dgm:t>
    </dgm:pt>
    <dgm:pt modelId="{D885FF96-2773-4A06-9BC7-23DCB37020ED}">
      <dgm:prSet/>
      <dgm:spPr/>
      <dgm:t>
        <a:bodyPr/>
        <a:lstStyle/>
        <a:p>
          <a:r>
            <a:rPr lang="es-ES" b="1" dirty="0" smtClean="0"/>
            <a:t>Movilidad</a:t>
          </a:r>
          <a:endParaRPr lang="es-MX" b="1" dirty="0"/>
        </a:p>
      </dgm:t>
    </dgm:pt>
    <dgm:pt modelId="{B31D6C35-19D2-4404-BA25-8ADABC734962}" type="parTrans" cxnId="{4FE60C64-35B5-473C-B0FB-5FF050AA07E9}">
      <dgm:prSet/>
      <dgm:spPr/>
      <dgm:t>
        <a:bodyPr/>
        <a:lstStyle/>
        <a:p>
          <a:endParaRPr lang="es-MX" b="1"/>
        </a:p>
      </dgm:t>
    </dgm:pt>
    <dgm:pt modelId="{DAFB53A6-377D-4645-A94B-8BCFD3DE4EAB}" type="sibTrans" cxnId="{4FE60C64-35B5-473C-B0FB-5FF050AA07E9}">
      <dgm:prSet/>
      <dgm:spPr/>
      <dgm:t>
        <a:bodyPr/>
        <a:lstStyle/>
        <a:p>
          <a:endParaRPr lang="es-MX" b="1"/>
        </a:p>
      </dgm:t>
    </dgm:pt>
    <dgm:pt modelId="{25C40BC8-D18B-4AE2-B5C2-4736B1501308}">
      <dgm:prSet/>
      <dgm:spPr/>
      <dgm:t>
        <a:bodyPr/>
        <a:lstStyle/>
        <a:p>
          <a:r>
            <a:rPr lang="es-ES" b="1" dirty="0" smtClean="0"/>
            <a:t>Arbolado </a:t>
          </a:r>
          <a:endParaRPr lang="es-ES" b="1" dirty="0"/>
        </a:p>
      </dgm:t>
    </dgm:pt>
    <dgm:pt modelId="{BF94958B-3C28-4609-B61E-09A9168ABF10}" type="parTrans" cxnId="{40374126-EFC7-4B80-B97C-8D7780D11571}">
      <dgm:prSet/>
      <dgm:spPr/>
      <dgm:t>
        <a:bodyPr/>
        <a:lstStyle/>
        <a:p>
          <a:endParaRPr lang="es-ES" b="1"/>
        </a:p>
      </dgm:t>
    </dgm:pt>
    <dgm:pt modelId="{F21BC2DA-77D9-43AC-A29B-F8F7EC89811A}" type="sibTrans" cxnId="{40374126-EFC7-4B80-B97C-8D7780D11571}">
      <dgm:prSet/>
      <dgm:spPr/>
      <dgm:t>
        <a:bodyPr/>
        <a:lstStyle/>
        <a:p>
          <a:endParaRPr lang="es-ES" b="1"/>
        </a:p>
      </dgm:t>
    </dgm:pt>
    <dgm:pt modelId="{8B0ADB17-E9F6-4C11-92DC-CB97BA0DB730}" type="pres">
      <dgm:prSet presAssocID="{E5367C5B-F6D4-49B2-B9A4-76D0481879E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AF3565A-5CD4-45B5-BAB9-E463458B7FE3}" type="pres">
      <dgm:prSet presAssocID="{2E448761-9C50-47B5-9171-9CDD9BFA608A}" presName="centerShape" presStyleLbl="node0" presStyleIdx="0" presStyleCnt="1" custScaleX="121216" custScaleY="124852"/>
      <dgm:spPr/>
      <dgm:t>
        <a:bodyPr/>
        <a:lstStyle/>
        <a:p>
          <a:endParaRPr lang="es-MX"/>
        </a:p>
      </dgm:t>
    </dgm:pt>
    <dgm:pt modelId="{FA654387-A96F-4BFB-A9A7-F1B0A380AF93}" type="pres">
      <dgm:prSet presAssocID="{2E49BA17-C40E-4A8D-84CC-D942C5F9F68C}" presName="Name9" presStyleLbl="parChTrans1D2" presStyleIdx="0" presStyleCnt="6"/>
      <dgm:spPr/>
      <dgm:t>
        <a:bodyPr/>
        <a:lstStyle/>
        <a:p>
          <a:endParaRPr lang="es-MX"/>
        </a:p>
      </dgm:t>
    </dgm:pt>
    <dgm:pt modelId="{26669B1E-AC1D-496B-8CA9-AD4557361D4B}" type="pres">
      <dgm:prSet presAssocID="{2E49BA17-C40E-4A8D-84CC-D942C5F9F68C}" presName="connTx" presStyleLbl="parChTrans1D2" presStyleIdx="0" presStyleCnt="6"/>
      <dgm:spPr/>
      <dgm:t>
        <a:bodyPr/>
        <a:lstStyle/>
        <a:p>
          <a:endParaRPr lang="es-MX"/>
        </a:p>
      </dgm:t>
    </dgm:pt>
    <dgm:pt modelId="{DA883A0F-D626-4169-85D8-2C479320FB70}" type="pres">
      <dgm:prSet presAssocID="{6AD5F46F-08EB-4AF5-BFD2-A240D3841F1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B9F7B4F-DD6F-4A69-901D-7F871E6A64BE}" type="pres">
      <dgm:prSet presAssocID="{FF5338EE-0866-45D3-A345-AAF0E65D6899}" presName="Name9" presStyleLbl="parChTrans1D2" presStyleIdx="1" presStyleCnt="6"/>
      <dgm:spPr/>
      <dgm:t>
        <a:bodyPr/>
        <a:lstStyle/>
        <a:p>
          <a:endParaRPr lang="es-MX"/>
        </a:p>
      </dgm:t>
    </dgm:pt>
    <dgm:pt modelId="{7238CCEF-07E9-41D5-ABED-7D761782E111}" type="pres">
      <dgm:prSet presAssocID="{FF5338EE-0866-45D3-A345-AAF0E65D6899}" presName="connTx" presStyleLbl="parChTrans1D2" presStyleIdx="1" presStyleCnt="6"/>
      <dgm:spPr/>
      <dgm:t>
        <a:bodyPr/>
        <a:lstStyle/>
        <a:p>
          <a:endParaRPr lang="es-MX"/>
        </a:p>
      </dgm:t>
    </dgm:pt>
    <dgm:pt modelId="{ACFB01E7-0729-4804-ABE4-C51ABACE5290}" type="pres">
      <dgm:prSet presAssocID="{E34583B6-CCB7-428D-A877-2C479B8A2AD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A6BF1B2-1F16-4377-B6CC-872775EDB12F}" type="pres">
      <dgm:prSet presAssocID="{DCA65DFA-78F1-43E7-893C-07E88DAB62AA}" presName="Name9" presStyleLbl="parChTrans1D2" presStyleIdx="2" presStyleCnt="6"/>
      <dgm:spPr/>
      <dgm:t>
        <a:bodyPr/>
        <a:lstStyle/>
        <a:p>
          <a:endParaRPr lang="es-MX"/>
        </a:p>
      </dgm:t>
    </dgm:pt>
    <dgm:pt modelId="{67025244-E813-4682-AB61-D2D65018CBAC}" type="pres">
      <dgm:prSet presAssocID="{DCA65DFA-78F1-43E7-893C-07E88DAB62AA}" presName="connTx" presStyleLbl="parChTrans1D2" presStyleIdx="2" presStyleCnt="6"/>
      <dgm:spPr/>
      <dgm:t>
        <a:bodyPr/>
        <a:lstStyle/>
        <a:p>
          <a:endParaRPr lang="es-MX"/>
        </a:p>
      </dgm:t>
    </dgm:pt>
    <dgm:pt modelId="{D1E0E95A-9114-4520-81A1-6CCE26CA3DF2}" type="pres">
      <dgm:prSet presAssocID="{0349EE0D-876A-403F-AB2F-9C475CD42E4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6F6C1B-2BB6-476C-85FE-F08B5551A304}" type="pres">
      <dgm:prSet presAssocID="{BF94958B-3C28-4609-B61E-09A9168ABF10}" presName="Name9" presStyleLbl="parChTrans1D2" presStyleIdx="3" presStyleCnt="6"/>
      <dgm:spPr/>
      <dgm:t>
        <a:bodyPr/>
        <a:lstStyle/>
        <a:p>
          <a:endParaRPr lang="es-ES"/>
        </a:p>
      </dgm:t>
    </dgm:pt>
    <dgm:pt modelId="{C0D88141-01B8-4D73-8121-8338479ED3ED}" type="pres">
      <dgm:prSet presAssocID="{BF94958B-3C28-4609-B61E-09A9168ABF10}" presName="connTx" presStyleLbl="parChTrans1D2" presStyleIdx="3" presStyleCnt="6"/>
      <dgm:spPr/>
      <dgm:t>
        <a:bodyPr/>
        <a:lstStyle/>
        <a:p>
          <a:endParaRPr lang="es-ES"/>
        </a:p>
      </dgm:t>
    </dgm:pt>
    <dgm:pt modelId="{7CF39FAD-BC27-4DDA-BD45-8A68A6E01C45}" type="pres">
      <dgm:prSet presAssocID="{25C40BC8-D18B-4AE2-B5C2-4736B150130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A8D5C6-56E9-4B0F-AB44-3D5DFF4ABDB6}" type="pres">
      <dgm:prSet presAssocID="{B31D6C35-19D2-4404-BA25-8ADABC734962}" presName="Name9" presStyleLbl="parChTrans1D2" presStyleIdx="4" presStyleCnt="6"/>
      <dgm:spPr/>
      <dgm:t>
        <a:bodyPr/>
        <a:lstStyle/>
        <a:p>
          <a:endParaRPr lang="es-MX"/>
        </a:p>
      </dgm:t>
    </dgm:pt>
    <dgm:pt modelId="{3A22D26D-C78A-4E45-AF5A-510135A7C2F7}" type="pres">
      <dgm:prSet presAssocID="{B31D6C35-19D2-4404-BA25-8ADABC734962}" presName="connTx" presStyleLbl="parChTrans1D2" presStyleIdx="4" presStyleCnt="6"/>
      <dgm:spPr/>
      <dgm:t>
        <a:bodyPr/>
        <a:lstStyle/>
        <a:p>
          <a:endParaRPr lang="es-MX"/>
        </a:p>
      </dgm:t>
    </dgm:pt>
    <dgm:pt modelId="{3AB174A5-B624-4ADD-99B3-EF762D8B1290}" type="pres">
      <dgm:prSet presAssocID="{D885FF96-2773-4A06-9BC7-23DCB37020E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BE6A9BB-5CC6-4D8F-858D-1E39BCCE76BB}" type="pres">
      <dgm:prSet presAssocID="{FBC1466A-07B0-4767-B26A-B28A67D0689F}" presName="Name9" presStyleLbl="parChTrans1D2" presStyleIdx="5" presStyleCnt="6"/>
      <dgm:spPr/>
      <dgm:t>
        <a:bodyPr/>
        <a:lstStyle/>
        <a:p>
          <a:endParaRPr lang="es-MX"/>
        </a:p>
      </dgm:t>
    </dgm:pt>
    <dgm:pt modelId="{27008D77-20AE-47FD-ABA8-C757848170E4}" type="pres">
      <dgm:prSet presAssocID="{FBC1466A-07B0-4767-B26A-B28A67D0689F}" presName="connTx" presStyleLbl="parChTrans1D2" presStyleIdx="5" presStyleCnt="6"/>
      <dgm:spPr/>
      <dgm:t>
        <a:bodyPr/>
        <a:lstStyle/>
        <a:p>
          <a:endParaRPr lang="es-MX"/>
        </a:p>
      </dgm:t>
    </dgm:pt>
    <dgm:pt modelId="{7E729F0C-1AA4-4B70-8CB7-3402D41CC8CE}" type="pres">
      <dgm:prSet presAssocID="{7ED98CF9-F629-42A6-AA9B-C4182D60A61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DD4AF11D-70C5-48CE-91AF-2320E9B0E53A}" srcId="{E5367C5B-F6D4-49B2-B9A4-76D0481879E7}" destId="{2E448761-9C50-47B5-9171-9CDD9BFA608A}" srcOrd="0" destOrd="0" parTransId="{DF4CC2F4-10EC-4F8E-A70A-CA2F987D5E84}" sibTransId="{332BCEC2-C22A-448E-8DBA-13F2759B60F9}"/>
    <dgm:cxn modelId="{00EA6470-0990-4B34-85BC-6C0A1B7C3B0E}" type="presOf" srcId="{FBC1466A-07B0-4767-B26A-B28A67D0689F}" destId="{2BE6A9BB-5CC6-4D8F-858D-1E39BCCE76BB}" srcOrd="0" destOrd="0" presId="urn:microsoft.com/office/officeart/2005/8/layout/radial1"/>
    <dgm:cxn modelId="{2BC58859-6BAE-4041-BC30-7F80C2E2EDE3}" srcId="{2E448761-9C50-47B5-9171-9CDD9BFA608A}" destId="{7ED98CF9-F629-42A6-AA9B-C4182D60A61F}" srcOrd="5" destOrd="0" parTransId="{FBC1466A-07B0-4767-B26A-B28A67D0689F}" sibTransId="{A4A63726-2272-4A5C-B714-CE563BC4B639}"/>
    <dgm:cxn modelId="{E10CAE63-1628-4CEB-8A8E-FFC926584435}" srcId="{2E448761-9C50-47B5-9171-9CDD9BFA608A}" destId="{E34583B6-CCB7-428D-A877-2C479B8A2ADE}" srcOrd="1" destOrd="0" parTransId="{FF5338EE-0866-45D3-A345-AAF0E65D6899}" sibTransId="{D28A40BB-54A2-4DAB-8431-B7E5E634C830}"/>
    <dgm:cxn modelId="{A4FD2E70-4985-46DC-A9AC-55B4A34F213D}" type="presOf" srcId="{BF94958B-3C28-4609-B61E-09A9168ABF10}" destId="{F66F6C1B-2BB6-476C-85FE-F08B5551A304}" srcOrd="0" destOrd="0" presId="urn:microsoft.com/office/officeart/2005/8/layout/radial1"/>
    <dgm:cxn modelId="{49CAB298-4CDB-4590-ABEA-0011A8D9EADC}" srcId="{2E448761-9C50-47B5-9171-9CDD9BFA608A}" destId="{6AD5F46F-08EB-4AF5-BFD2-A240D3841F13}" srcOrd="0" destOrd="0" parTransId="{2E49BA17-C40E-4A8D-84CC-D942C5F9F68C}" sibTransId="{E9A9A19B-77B0-4F8D-98B0-52B50F29EE9B}"/>
    <dgm:cxn modelId="{7AE25ED3-DE05-4203-B082-2FD2A637CEAC}" type="presOf" srcId="{6AD5F46F-08EB-4AF5-BFD2-A240D3841F13}" destId="{DA883A0F-D626-4169-85D8-2C479320FB70}" srcOrd="0" destOrd="0" presId="urn:microsoft.com/office/officeart/2005/8/layout/radial1"/>
    <dgm:cxn modelId="{0DF2140C-EB0B-4054-BDEE-2A25C1549BE8}" type="presOf" srcId="{D885FF96-2773-4A06-9BC7-23DCB37020ED}" destId="{3AB174A5-B624-4ADD-99B3-EF762D8B1290}" srcOrd="0" destOrd="0" presId="urn:microsoft.com/office/officeart/2005/8/layout/radial1"/>
    <dgm:cxn modelId="{ED49C742-07AC-48F8-90F0-CC9E80E2A430}" type="presOf" srcId="{B31D6C35-19D2-4404-BA25-8ADABC734962}" destId="{A3A8D5C6-56E9-4B0F-AB44-3D5DFF4ABDB6}" srcOrd="0" destOrd="0" presId="urn:microsoft.com/office/officeart/2005/8/layout/radial1"/>
    <dgm:cxn modelId="{6E078ED8-C840-49AF-AABE-F9F99B2D8643}" type="presOf" srcId="{25C40BC8-D18B-4AE2-B5C2-4736B1501308}" destId="{7CF39FAD-BC27-4DDA-BD45-8A68A6E01C45}" srcOrd="0" destOrd="0" presId="urn:microsoft.com/office/officeart/2005/8/layout/radial1"/>
    <dgm:cxn modelId="{BB8DAF6A-6BC1-4FC0-ADEF-5E4C2E7C6A8F}" type="presOf" srcId="{2E49BA17-C40E-4A8D-84CC-D942C5F9F68C}" destId="{FA654387-A96F-4BFB-A9A7-F1B0A380AF93}" srcOrd="0" destOrd="0" presId="urn:microsoft.com/office/officeart/2005/8/layout/radial1"/>
    <dgm:cxn modelId="{CEB5E911-3D7A-4DFE-97CE-E977F5F134F9}" type="presOf" srcId="{B31D6C35-19D2-4404-BA25-8ADABC734962}" destId="{3A22D26D-C78A-4E45-AF5A-510135A7C2F7}" srcOrd="1" destOrd="0" presId="urn:microsoft.com/office/officeart/2005/8/layout/radial1"/>
    <dgm:cxn modelId="{E08054D6-3B0B-4717-AB7B-AB53BFFC1041}" type="presOf" srcId="{DCA65DFA-78F1-43E7-893C-07E88DAB62AA}" destId="{EA6BF1B2-1F16-4377-B6CC-872775EDB12F}" srcOrd="0" destOrd="0" presId="urn:microsoft.com/office/officeart/2005/8/layout/radial1"/>
    <dgm:cxn modelId="{6AFFDB5D-12E4-4EB5-BE43-4A19D5816F4E}" type="presOf" srcId="{E5367C5B-F6D4-49B2-B9A4-76D0481879E7}" destId="{8B0ADB17-E9F6-4C11-92DC-CB97BA0DB730}" srcOrd="0" destOrd="0" presId="urn:microsoft.com/office/officeart/2005/8/layout/radial1"/>
    <dgm:cxn modelId="{1E453114-5BFD-4096-A5BE-228B1E5ECFC5}" type="presOf" srcId="{BF94958B-3C28-4609-B61E-09A9168ABF10}" destId="{C0D88141-01B8-4D73-8121-8338479ED3ED}" srcOrd="1" destOrd="0" presId="urn:microsoft.com/office/officeart/2005/8/layout/radial1"/>
    <dgm:cxn modelId="{39039B3B-421E-4916-8C83-1501806A86F9}" srcId="{2E448761-9C50-47B5-9171-9CDD9BFA608A}" destId="{0349EE0D-876A-403F-AB2F-9C475CD42E4C}" srcOrd="2" destOrd="0" parTransId="{DCA65DFA-78F1-43E7-893C-07E88DAB62AA}" sibTransId="{BCFBB768-F2F6-4E3C-B0C3-355A67FCE68A}"/>
    <dgm:cxn modelId="{09BC0788-EE52-4D2F-B307-3A1D7F09C55A}" type="presOf" srcId="{FBC1466A-07B0-4767-B26A-B28A67D0689F}" destId="{27008D77-20AE-47FD-ABA8-C757848170E4}" srcOrd="1" destOrd="0" presId="urn:microsoft.com/office/officeart/2005/8/layout/radial1"/>
    <dgm:cxn modelId="{40374126-EFC7-4B80-B97C-8D7780D11571}" srcId="{2E448761-9C50-47B5-9171-9CDD9BFA608A}" destId="{25C40BC8-D18B-4AE2-B5C2-4736B1501308}" srcOrd="3" destOrd="0" parTransId="{BF94958B-3C28-4609-B61E-09A9168ABF10}" sibTransId="{F21BC2DA-77D9-43AC-A29B-F8F7EC89811A}"/>
    <dgm:cxn modelId="{E335F950-54A6-4910-870B-AB6B7E14EE4B}" type="presOf" srcId="{2E49BA17-C40E-4A8D-84CC-D942C5F9F68C}" destId="{26669B1E-AC1D-496B-8CA9-AD4557361D4B}" srcOrd="1" destOrd="0" presId="urn:microsoft.com/office/officeart/2005/8/layout/radial1"/>
    <dgm:cxn modelId="{D33A022D-8E27-4489-975B-6A6B2D064401}" type="presOf" srcId="{DCA65DFA-78F1-43E7-893C-07E88DAB62AA}" destId="{67025244-E813-4682-AB61-D2D65018CBAC}" srcOrd="1" destOrd="0" presId="urn:microsoft.com/office/officeart/2005/8/layout/radial1"/>
    <dgm:cxn modelId="{6C1B6598-0DCA-4E41-933C-B2FB30B85D0C}" type="presOf" srcId="{2E448761-9C50-47B5-9171-9CDD9BFA608A}" destId="{7AF3565A-5CD4-45B5-BAB9-E463458B7FE3}" srcOrd="0" destOrd="0" presId="urn:microsoft.com/office/officeart/2005/8/layout/radial1"/>
    <dgm:cxn modelId="{21BA9B49-3AB6-4C81-B90F-E07CAC4595CC}" type="presOf" srcId="{E34583B6-CCB7-428D-A877-2C479B8A2ADE}" destId="{ACFB01E7-0729-4804-ABE4-C51ABACE5290}" srcOrd="0" destOrd="0" presId="urn:microsoft.com/office/officeart/2005/8/layout/radial1"/>
    <dgm:cxn modelId="{404EE44C-E043-4AB3-8066-1251BB4F9BF1}" type="presOf" srcId="{FF5338EE-0866-45D3-A345-AAF0E65D6899}" destId="{7238CCEF-07E9-41D5-ABED-7D761782E111}" srcOrd="1" destOrd="0" presId="urn:microsoft.com/office/officeart/2005/8/layout/radial1"/>
    <dgm:cxn modelId="{6EE2C8A4-AD17-435C-8DDA-911A116382E4}" type="presOf" srcId="{FF5338EE-0866-45D3-A345-AAF0E65D6899}" destId="{0B9F7B4F-DD6F-4A69-901D-7F871E6A64BE}" srcOrd="0" destOrd="0" presId="urn:microsoft.com/office/officeart/2005/8/layout/radial1"/>
    <dgm:cxn modelId="{8E93D602-C9EA-4B20-A402-2E87B8BA5684}" type="presOf" srcId="{7ED98CF9-F629-42A6-AA9B-C4182D60A61F}" destId="{7E729F0C-1AA4-4B70-8CB7-3402D41CC8CE}" srcOrd="0" destOrd="0" presId="urn:microsoft.com/office/officeart/2005/8/layout/radial1"/>
    <dgm:cxn modelId="{4FE60C64-35B5-473C-B0FB-5FF050AA07E9}" srcId="{2E448761-9C50-47B5-9171-9CDD9BFA608A}" destId="{D885FF96-2773-4A06-9BC7-23DCB37020ED}" srcOrd="4" destOrd="0" parTransId="{B31D6C35-19D2-4404-BA25-8ADABC734962}" sibTransId="{DAFB53A6-377D-4645-A94B-8BCFD3DE4EAB}"/>
    <dgm:cxn modelId="{B5C6F1C7-76ED-44D0-89F0-E4EB0A5340FD}" type="presOf" srcId="{0349EE0D-876A-403F-AB2F-9C475CD42E4C}" destId="{D1E0E95A-9114-4520-81A1-6CCE26CA3DF2}" srcOrd="0" destOrd="0" presId="urn:microsoft.com/office/officeart/2005/8/layout/radial1"/>
    <dgm:cxn modelId="{08E543B9-5656-4691-BEED-424B0768B1B3}" type="presParOf" srcId="{8B0ADB17-E9F6-4C11-92DC-CB97BA0DB730}" destId="{7AF3565A-5CD4-45B5-BAB9-E463458B7FE3}" srcOrd="0" destOrd="0" presId="urn:microsoft.com/office/officeart/2005/8/layout/radial1"/>
    <dgm:cxn modelId="{300E0C24-8568-4FD5-BD77-E7B1CF2CBAA5}" type="presParOf" srcId="{8B0ADB17-E9F6-4C11-92DC-CB97BA0DB730}" destId="{FA654387-A96F-4BFB-A9A7-F1B0A380AF93}" srcOrd="1" destOrd="0" presId="urn:microsoft.com/office/officeart/2005/8/layout/radial1"/>
    <dgm:cxn modelId="{1A04CE2C-532C-41A8-916C-D5703BC05C5E}" type="presParOf" srcId="{FA654387-A96F-4BFB-A9A7-F1B0A380AF93}" destId="{26669B1E-AC1D-496B-8CA9-AD4557361D4B}" srcOrd="0" destOrd="0" presId="urn:microsoft.com/office/officeart/2005/8/layout/radial1"/>
    <dgm:cxn modelId="{BF97FCD0-61D0-4B8D-99FF-B048E0D1AD43}" type="presParOf" srcId="{8B0ADB17-E9F6-4C11-92DC-CB97BA0DB730}" destId="{DA883A0F-D626-4169-85D8-2C479320FB70}" srcOrd="2" destOrd="0" presId="urn:microsoft.com/office/officeart/2005/8/layout/radial1"/>
    <dgm:cxn modelId="{02B225A3-BB7A-45CC-82F9-C4D69A0F530A}" type="presParOf" srcId="{8B0ADB17-E9F6-4C11-92DC-CB97BA0DB730}" destId="{0B9F7B4F-DD6F-4A69-901D-7F871E6A64BE}" srcOrd="3" destOrd="0" presId="urn:microsoft.com/office/officeart/2005/8/layout/radial1"/>
    <dgm:cxn modelId="{5541F81D-A5B8-4F1C-A570-8DFAEB7772F0}" type="presParOf" srcId="{0B9F7B4F-DD6F-4A69-901D-7F871E6A64BE}" destId="{7238CCEF-07E9-41D5-ABED-7D761782E111}" srcOrd="0" destOrd="0" presId="urn:microsoft.com/office/officeart/2005/8/layout/radial1"/>
    <dgm:cxn modelId="{87BF3B00-5B6D-46EE-98C1-467E250FD282}" type="presParOf" srcId="{8B0ADB17-E9F6-4C11-92DC-CB97BA0DB730}" destId="{ACFB01E7-0729-4804-ABE4-C51ABACE5290}" srcOrd="4" destOrd="0" presId="urn:microsoft.com/office/officeart/2005/8/layout/radial1"/>
    <dgm:cxn modelId="{11EF3F77-BA4D-48E3-9C1E-5D9DED518E6D}" type="presParOf" srcId="{8B0ADB17-E9F6-4C11-92DC-CB97BA0DB730}" destId="{EA6BF1B2-1F16-4377-B6CC-872775EDB12F}" srcOrd="5" destOrd="0" presId="urn:microsoft.com/office/officeart/2005/8/layout/radial1"/>
    <dgm:cxn modelId="{8CD26A46-EB5D-4E0D-A0E7-EC0012847361}" type="presParOf" srcId="{EA6BF1B2-1F16-4377-B6CC-872775EDB12F}" destId="{67025244-E813-4682-AB61-D2D65018CBAC}" srcOrd="0" destOrd="0" presId="urn:microsoft.com/office/officeart/2005/8/layout/radial1"/>
    <dgm:cxn modelId="{055A1E1B-1EBD-4A39-9FAE-85B75A4A8DD4}" type="presParOf" srcId="{8B0ADB17-E9F6-4C11-92DC-CB97BA0DB730}" destId="{D1E0E95A-9114-4520-81A1-6CCE26CA3DF2}" srcOrd="6" destOrd="0" presId="urn:microsoft.com/office/officeart/2005/8/layout/radial1"/>
    <dgm:cxn modelId="{5F57C6E1-16D2-4BF5-9AB6-CFB80B11B380}" type="presParOf" srcId="{8B0ADB17-E9F6-4C11-92DC-CB97BA0DB730}" destId="{F66F6C1B-2BB6-476C-85FE-F08B5551A304}" srcOrd="7" destOrd="0" presId="urn:microsoft.com/office/officeart/2005/8/layout/radial1"/>
    <dgm:cxn modelId="{4D34463C-0B26-4314-9570-C37CF0AAF2B7}" type="presParOf" srcId="{F66F6C1B-2BB6-476C-85FE-F08B5551A304}" destId="{C0D88141-01B8-4D73-8121-8338479ED3ED}" srcOrd="0" destOrd="0" presId="urn:microsoft.com/office/officeart/2005/8/layout/radial1"/>
    <dgm:cxn modelId="{B581CB9F-1427-4B80-9ECB-2253D2638EAB}" type="presParOf" srcId="{8B0ADB17-E9F6-4C11-92DC-CB97BA0DB730}" destId="{7CF39FAD-BC27-4DDA-BD45-8A68A6E01C45}" srcOrd="8" destOrd="0" presId="urn:microsoft.com/office/officeart/2005/8/layout/radial1"/>
    <dgm:cxn modelId="{FC45371A-3458-4DF8-8624-A495E6BF4E54}" type="presParOf" srcId="{8B0ADB17-E9F6-4C11-92DC-CB97BA0DB730}" destId="{A3A8D5C6-56E9-4B0F-AB44-3D5DFF4ABDB6}" srcOrd="9" destOrd="0" presId="urn:microsoft.com/office/officeart/2005/8/layout/radial1"/>
    <dgm:cxn modelId="{E5F6CC68-DC1F-42AF-9ECA-8FA4BBF5EC64}" type="presParOf" srcId="{A3A8D5C6-56E9-4B0F-AB44-3D5DFF4ABDB6}" destId="{3A22D26D-C78A-4E45-AF5A-510135A7C2F7}" srcOrd="0" destOrd="0" presId="urn:microsoft.com/office/officeart/2005/8/layout/radial1"/>
    <dgm:cxn modelId="{38D52301-3EC5-4BB5-9C09-A0E367FF3EE2}" type="presParOf" srcId="{8B0ADB17-E9F6-4C11-92DC-CB97BA0DB730}" destId="{3AB174A5-B624-4ADD-99B3-EF762D8B1290}" srcOrd="10" destOrd="0" presId="urn:microsoft.com/office/officeart/2005/8/layout/radial1"/>
    <dgm:cxn modelId="{9A1921B7-5F23-41E2-857D-0A929643735F}" type="presParOf" srcId="{8B0ADB17-E9F6-4C11-92DC-CB97BA0DB730}" destId="{2BE6A9BB-5CC6-4D8F-858D-1E39BCCE76BB}" srcOrd="11" destOrd="0" presId="urn:microsoft.com/office/officeart/2005/8/layout/radial1"/>
    <dgm:cxn modelId="{3073EE48-7CDF-47FD-9F20-D2D1620F15B8}" type="presParOf" srcId="{2BE6A9BB-5CC6-4D8F-858D-1E39BCCE76BB}" destId="{27008D77-20AE-47FD-ABA8-C757848170E4}" srcOrd="0" destOrd="0" presId="urn:microsoft.com/office/officeart/2005/8/layout/radial1"/>
    <dgm:cxn modelId="{409D24F4-DECF-4BCC-AA3B-76B6CAFB7323}" type="presParOf" srcId="{8B0ADB17-E9F6-4C11-92DC-CB97BA0DB730}" destId="{7E729F0C-1AA4-4B70-8CB7-3402D41CC8CE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37CC6-8FBA-48DF-8A9C-04B310DA781D}">
      <dsp:nvSpPr>
        <dsp:cNvPr id="0" name=""/>
        <dsp:cNvSpPr/>
      </dsp:nvSpPr>
      <dsp:spPr>
        <a:xfrm>
          <a:off x="1440" y="351544"/>
          <a:ext cx="1810135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1999</a:t>
          </a:r>
          <a:endParaRPr lang="es-MX" sz="1600" kern="1200" dirty="0"/>
        </a:p>
      </dsp:txBody>
      <dsp:txXfrm>
        <a:off x="1440" y="351544"/>
        <a:ext cx="1810135" cy="460800"/>
      </dsp:txXfrm>
    </dsp:sp>
    <dsp:sp modelId="{C0B3EDAC-3801-4B57-B763-9506FD547DD3}">
      <dsp:nvSpPr>
        <dsp:cNvPr id="0" name=""/>
        <dsp:cNvSpPr/>
      </dsp:nvSpPr>
      <dsp:spPr>
        <a:xfrm>
          <a:off x="372191" y="812344"/>
          <a:ext cx="1810135" cy="3516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ANUIES</a:t>
          </a:r>
          <a:endParaRPr lang="es-MX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SEMARNAT</a:t>
          </a:r>
          <a:endParaRPr lang="es-MX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Plan de Acción para el Desarrollo Sustentable de las IES (2000)</a:t>
          </a:r>
          <a:endParaRPr lang="es-MX" sz="1600" kern="1200" dirty="0"/>
        </a:p>
      </dsp:txBody>
      <dsp:txXfrm>
        <a:off x="425208" y="865361"/>
        <a:ext cx="1704101" cy="3410153"/>
      </dsp:txXfrm>
    </dsp:sp>
    <dsp:sp modelId="{B9098CC6-8B95-45D9-9DD2-803A17426C6F}">
      <dsp:nvSpPr>
        <dsp:cNvPr id="0" name=""/>
        <dsp:cNvSpPr/>
      </dsp:nvSpPr>
      <dsp:spPr>
        <a:xfrm>
          <a:off x="2085986" y="356609"/>
          <a:ext cx="581749" cy="450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2085986" y="446743"/>
        <a:ext cx="446548" cy="270403"/>
      </dsp:txXfrm>
    </dsp:sp>
    <dsp:sp modelId="{924B0372-C8B3-4058-B862-C23E37AF6A97}">
      <dsp:nvSpPr>
        <dsp:cNvPr id="0" name=""/>
        <dsp:cNvSpPr/>
      </dsp:nvSpPr>
      <dsp:spPr>
        <a:xfrm>
          <a:off x="2909216" y="351544"/>
          <a:ext cx="1810135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 smtClean="0"/>
            <a:t>2003</a:t>
          </a:r>
          <a:endParaRPr lang="es-MX" sz="1600" kern="1200" dirty="0"/>
        </a:p>
      </dsp:txBody>
      <dsp:txXfrm>
        <a:off x="2909216" y="351544"/>
        <a:ext cx="1810135" cy="460800"/>
      </dsp:txXfrm>
    </dsp:sp>
    <dsp:sp modelId="{909B4328-2B6E-4E5C-8CAE-003791C4CA4E}">
      <dsp:nvSpPr>
        <dsp:cNvPr id="0" name=""/>
        <dsp:cNvSpPr/>
      </dsp:nvSpPr>
      <dsp:spPr>
        <a:xfrm>
          <a:off x="3279967" y="812344"/>
          <a:ext cx="1810135" cy="3516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Programa de Gestión Integral de Residuos Sólidos de la UAM-A</a:t>
          </a:r>
          <a:endParaRPr lang="es-MX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“</a:t>
          </a:r>
          <a:r>
            <a:rPr lang="es-ES" sz="1600" b="1" kern="1200" dirty="0" err="1" smtClean="0"/>
            <a:t>Separacción</a:t>
          </a:r>
          <a:r>
            <a:rPr lang="es-ES" sz="1600" b="1" kern="1200" dirty="0" smtClean="0"/>
            <a:t> por un mejor </a:t>
          </a:r>
          <a:r>
            <a:rPr lang="es-ES" sz="1600" b="1" kern="1200" dirty="0" err="1" smtClean="0"/>
            <a:t>UAMbiente</a:t>
          </a:r>
          <a:r>
            <a:rPr lang="es-ES" sz="1600" b="1" kern="1200" dirty="0" smtClean="0"/>
            <a:t>”</a:t>
          </a:r>
          <a:endParaRPr lang="es-MX" sz="1600" b="1" kern="1200" dirty="0"/>
        </a:p>
      </dsp:txBody>
      <dsp:txXfrm>
        <a:off x="3332984" y="865361"/>
        <a:ext cx="1704101" cy="3410153"/>
      </dsp:txXfrm>
    </dsp:sp>
    <dsp:sp modelId="{ED8B7E6B-54E3-43A4-A95C-555A432FFCE7}">
      <dsp:nvSpPr>
        <dsp:cNvPr id="0" name=""/>
        <dsp:cNvSpPr/>
      </dsp:nvSpPr>
      <dsp:spPr>
        <a:xfrm>
          <a:off x="4993762" y="356609"/>
          <a:ext cx="581749" cy="450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4993762" y="446743"/>
        <a:ext cx="446548" cy="270403"/>
      </dsp:txXfrm>
    </dsp:sp>
    <dsp:sp modelId="{5B31951C-4F7F-4EC6-8E59-E848FEADDF96}">
      <dsp:nvSpPr>
        <dsp:cNvPr id="0" name=""/>
        <dsp:cNvSpPr/>
      </dsp:nvSpPr>
      <dsp:spPr>
        <a:xfrm>
          <a:off x="5816992" y="351544"/>
          <a:ext cx="1810135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 smtClean="0"/>
            <a:t>2006</a:t>
          </a:r>
          <a:endParaRPr lang="es-MX" sz="1600" kern="1200" dirty="0"/>
        </a:p>
      </dsp:txBody>
      <dsp:txXfrm>
        <a:off x="5816992" y="351544"/>
        <a:ext cx="1810135" cy="460800"/>
      </dsp:txXfrm>
    </dsp:sp>
    <dsp:sp modelId="{5BCFE9F1-B013-4C3C-8C6F-19E1B2D3B37C}">
      <dsp:nvSpPr>
        <dsp:cNvPr id="0" name=""/>
        <dsp:cNvSpPr/>
      </dsp:nvSpPr>
      <dsp:spPr>
        <a:xfrm>
          <a:off x="6187743" y="812344"/>
          <a:ext cx="1810135" cy="3516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Plan Institucional Hacia la Sustentabilidad (PIHASU)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“guiar a la comunidad UAM hacia el desarrollo de una cultura de sustentabilidad que enriquezca su quehacer universitario”</a:t>
          </a:r>
          <a:endParaRPr lang="es-MX" sz="1600" kern="1200" dirty="0"/>
        </a:p>
      </dsp:txBody>
      <dsp:txXfrm>
        <a:off x="6240760" y="865361"/>
        <a:ext cx="1704101" cy="3410153"/>
      </dsp:txXfrm>
    </dsp:sp>
    <dsp:sp modelId="{0E882A60-8823-4247-9EAB-81B9A064112D}">
      <dsp:nvSpPr>
        <dsp:cNvPr id="0" name=""/>
        <dsp:cNvSpPr/>
      </dsp:nvSpPr>
      <dsp:spPr>
        <a:xfrm>
          <a:off x="7901538" y="356609"/>
          <a:ext cx="581749" cy="4506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/>
        </a:p>
      </dsp:txBody>
      <dsp:txXfrm>
        <a:off x="7901538" y="446743"/>
        <a:ext cx="446548" cy="270403"/>
      </dsp:txXfrm>
    </dsp:sp>
    <dsp:sp modelId="{F6930C7A-8FC1-4F65-A7E0-761C57772CC1}">
      <dsp:nvSpPr>
        <dsp:cNvPr id="0" name=""/>
        <dsp:cNvSpPr/>
      </dsp:nvSpPr>
      <dsp:spPr>
        <a:xfrm>
          <a:off x="8724768" y="351544"/>
          <a:ext cx="1810135" cy="691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i="0" kern="1200" dirty="0" smtClean="0"/>
            <a:t>2009</a:t>
          </a:r>
          <a:endParaRPr lang="es-MX" sz="1600" kern="1200" dirty="0"/>
        </a:p>
      </dsp:txBody>
      <dsp:txXfrm>
        <a:off x="8724768" y="351544"/>
        <a:ext cx="1810135" cy="460800"/>
      </dsp:txXfrm>
    </dsp:sp>
    <dsp:sp modelId="{B6833A85-C534-4EA9-8169-74C186A72A10}">
      <dsp:nvSpPr>
        <dsp:cNvPr id="0" name=""/>
        <dsp:cNvSpPr/>
      </dsp:nvSpPr>
      <dsp:spPr>
        <a:xfrm>
          <a:off x="9095519" y="812344"/>
          <a:ext cx="1810135" cy="35161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UAM-Unidad Azcapotzalco</a:t>
          </a:r>
          <a:endParaRPr lang="es-MX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Plan Institucional Hacia la Sustentabilidad de la Unidad</a:t>
          </a:r>
          <a:endParaRPr lang="es-MX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Oficina de Gestión Ambiental</a:t>
          </a:r>
          <a:endParaRPr lang="es-MX" sz="1600" kern="1200" dirty="0"/>
        </a:p>
      </dsp:txBody>
      <dsp:txXfrm>
        <a:off x="9148536" y="865361"/>
        <a:ext cx="1704101" cy="34101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84CE0-FB10-44A2-B667-4AA1615EE548}">
      <dsp:nvSpPr>
        <dsp:cNvPr id="0" name=""/>
        <dsp:cNvSpPr/>
      </dsp:nvSpPr>
      <dsp:spPr>
        <a:xfrm>
          <a:off x="4974949" y="1741293"/>
          <a:ext cx="1324558" cy="1324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PROYECTO AMBIENTAL</a:t>
          </a:r>
          <a:endParaRPr lang="es-ES" sz="1400" b="1" kern="1200" dirty="0"/>
        </a:p>
      </dsp:txBody>
      <dsp:txXfrm>
        <a:off x="5168926" y="1935270"/>
        <a:ext cx="936604" cy="936604"/>
      </dsp:txXfrm>
    </dsp:sp>
    <dsp:sp modelId="{F6F7FDE0-0452-4349-973C-312847037DB8}">
      <dsp:nvSpPr>
        <dsp:cNvPr id="0" name=""/>
        <dsp:cNvSpPr/>
      </dsp:nvSpPr>
      <dsp:spPr>
        <a:xfrm rot="16200000">
          <a:off x="5437092" y="1530583"/>
          <a:ext cx="400272" cy="21146"/>
        </a:xfrm>
        <a:custGeom>
          <a:avLst/>
          <a:gdLst/>
          <a:ahLst/>
          <a:cxnLst/>
          <a:rect l="0" t="0" r="0" b="0"/>
          <a:pathLst>
            <a:path>
              <a:moveTo>
                <a:pt x="0" y="10573"/>
              </a:moveTo>
              <a:lnTo>
                <a:pt x="400272" y="105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627221" y="1531150"/>
        <a:ext cx="20013" cy="20013"/>
      </dsp:txXfrm>
    </dsp:sp>
    <dsp:sp modelId="{DED3FA91-DE96-4C9E-819B-87734E40D6F6}">
      <dsp:nvSpPr>
        <dsp:cNvPr id="0" name=""/>
        <dsp:cNvSpPr/>
      </dsp:nvSpPr>
      <dsp:spPr>
        <a:xfrm>
          <a:off x="4974949" y="16462"/>
          <a:ext cx="1324558" cy="1324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Satisfacer las necesidades de la CU</a:t>
          </a:r>
          <a:endParaRPr lang="es-ES" sz="1300" b="1" kern="1200" dirty="0"/>
        </a:p>
      </dsp:txBody>
      <dsp:txXfrm>
        <a:off x="5168926" y="210439"/>
        <a:ext cx="936604" cy="936604"/>
      </dsp:txXfrm>
    </dsp:sp>
    <dsp:sp modelId="{A8E8BB9E-7270-4610-966D-3ADEE1C31748}">
      <dsp:nvSpPr>
        <dsp:cNvPr id="0" name=""/>
        <dsp:cNvSpPr/>
      </dsp:nvSpPr>
      <dsp:spPr>
        <a:xfrm rot="20520000">
          <a:off x="6257298" y="2126498"/>
          <a:ext cx="400272" cy="21146"/>
        </a:xfrm>
        <a:custGeom>
          <a:avLst/>
          <a:gdLst/>
          <a:ahLst/>
          <a:cxnLst/>
          <a:rect l="0" t="0" r="0" b="0"/>
          <a:pathLst>
            <a:path>
              <a:moveTo>
                <a:pt x="0" y="10573"/>
              </a:moveTo>
              <a:lnTo>
                <a:pt x="400272" y="105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447427" y="2127064"/>
        <a:ext cx="20013" cy="20013"/>
      </dsp:txXfrm>
    </dsp:sp>
    <dsp:sp modelId="{D24BFB8B-D170-436D-AB99-6BC72534125F}">
      <dsp:nvSpPr>
        <dsp:cNvPr id="0" name=""/>
        <dsp:cNvSpPr/>
      </dsp:nvSpPr>
      <dsp:spPr>
        <a:xfrm>
          <a:off x="6615361" y="1208291"/>
          <a:ext cx="1324558" cy="1324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b="1" i="0" u="none" strike="noStrike" kern="1200" cap="none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Mayor eficiencia y eficacia en las actividades</a:t>
          </a:r>
          <a:endParaRPr lang="es-ES" sz="1300" b="1" kern="1200" dirty="0">
            <a:solidFill>
              <a:schemeClr val="bg1"/>
            </a:solidFill>
          </a:endParaRPr>
        </a:p>
      </dsp:txBody>
      <dsp:txXfrm>
        <a:off x="6809338" y="1402268"/>
        <a:ext cx="936604" cy="936604"/>
      </dsp:txXfrm>
    </dsp:sp>
    <dsp:sp modelId="{F23982B1-3429-4BC9-B2C6-7B326771B2C2}">
      <dsp:nvSpPr>
        <dsp:cNvPr id="0" name=""/>
        <dsp:cNvSpPr/>
      </dsp:nvSpPr>
      <dsp:spPr>
        <a:xfrm rot="3240000">
          <a:off x="5944007" y="3090708"/>
          <a:ext cx="400272" cy="21146"/>
        </a:xfrm>
        <a:custGeom>
          <a:avLst/>
          <a:gdLst/>
          <a:ahLst/>
          <a:cxnLst/>
          <a:rect l="0" t="0" r="0" b="0"/>
          <a:pathLst>
            <a:path>
              <a:moveTo>
                <a:pt x="0" y="10573"/>
              </a:moveTo>
              <a:lnTo>
                <a:pt x="400272" y="105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134136" y="3091274"/>
        <a:ext cx="20013" cy="20013"/>
      </dsp:txXfrm>
    </dsp:sp>
    <dsp:sp modelId="{D0E3ECF1-9811-4651-9FEC-B4D4F84F47D6}">
      <dsp:nvSpPr>
        <dsp:cNvPr id="0" name=""/>
        <dsp:cNvSpPr/>
      </dsp:nvSpPr>
      <dsp:spPr>
        <a:xfrm>
          <a:off x="5988779" y="3136711"/>
          <a:ext cx="1324558" cy="1324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i="0" u="none" strike="noStrike" kern="1200" cap="none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Disminuir costos </a:t>
          </a:r>
          <a:endParaRPr lang="es-ES" sz="1300" kern="1200" dirty="0">
            <a:solidFill>
              <a:schemeClr val="bg1"/>
            </a:solidFill>
          </a:endParaRPr>
        </a:p>
      </dsp:txBody>
      <dsp:txXfrm>
        <a:off x="6182756" y="3330688"/>
        <a:ext cx="936604" cy="936604"/>
      </dsp:txXfrm>
    </dsp:sp>
    <dsp:sp modelId="{E32FF24A-26FE-404D-B6B8-D503219A1E72}">
      <dsp:nvSpPr>
        <dsp:cNvPr id="0" name=""/>
        <dsp:cNvSpPr/>
      </dsp:nvSpPr>
      <dsp:spPr>
        <a:xfrm rot="7560000">
          <a:off x="4930176" y="3090708"/>
          <a:ext cx="400272" cy="21146"/>
        </a:xfrm>
        <a:custGeom>
          <a:avLst/>
          <a:gdLst/>
          <a:ahLst/>
          <a:cxnLst/>
          <a:rect l="0" t="0" r="0" b="0"/>
          <a:pathLst>
            <a:path>
              <a:moveTo>
                <a:pt x="0" y="10573"/>
              </a:moveTo>
              <a:lnTo>
                <a:pt x="400272" y="105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5120306" y="3091274"/>
        <a:ext cx="20013" cy="20013"/>
      </dsp:txXfrm>
    </dsp:sp>
    <dsp:sp modelId="{EDDC448A-4EFF-480E-A001-44028248FEE6}">
      <dsp:nvSpPr>
        <dsp:cNvPr id="0" name=""/>
        <dsp:cNvSpPr/>
      </dsp:nvSpPr>
      <dsp:spPr>
        <a:xfrm>
          <a:off x="3961118" y="3136711"/>
          <a:ext cx="1324558" cy="1324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i="0" u="none" strike="noStrike" kern="1200" cap="none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Minimizar riesgos potenciales</a:t>
          </a:r>
          <a:endParaRPr lang="es-ES" sz="1300" b="1" i="0" u="none" strike="noStrike" kern="1200" cap="none" dirty="0">
            <a:solidFill>
              <a:schemeClr val="bg1"/>
            </a:solidFill>
            <a:latin typeface="Calibri"/>
            <a:ea typeface="Calibri"/>
            <a:cs typeface="Calibri"/>
            <a:sym typeface="Calibri"/>
          </a:endParaRPr>
        </a:p>
      </dsp:txBody>
      <dsp:txXfrm>
        <a:off x="4155095" y="3330688"/>
        <a:ext cx="936604" cy="936604"/>
      </dsp:txXfrm>
    </dsp:sp>
    <dsp:sp modelId="{FB80CD7F-E2EE-48F2-818A-348F4EC66C42}">
      <dsp:nvSpPr>
        <dsp:cNvPr id="0" name=""/>
        <dsp:cNvSpPr/>
      </dsp:nvSpPr>
      <dsp:spPr>
        <a:xfrm rot="11880000">
          <a:off x="4616885" y="2126498"/>
          <a:ext cx="400272" cy="21146"/>
        </a:xfrm>
        <a:custGeom>
          <a:avLst/>
          <a:gdLst/>
          <a:ahLst/>
          <a:cxnLst/>
          <a:rect l="0" t="0" r="0" b="0"/>
          <a:pathLst>
            <a:path>
              <a:moveTo>
                <a:pt x="0" y="10573"/>
              </a:moveTo>
              <a:lnTo>
                <a:pt x="400272" y="1057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0800000">
        <a:off x="4807015" y="2127064"/>
        <a:ext cx="20013" cy="20013"/>
      </dsp:txXfrm>
    </dsp:sp>
    <dsp:sp modelId="{91003392-EE63-4D56-956B-B03162180A17}">
      <dsp:nvSpPr>
        <dsp:cNvPr id="0" name=""/>
        <dsp:cNvSpPr/>
      </dsp:nvSpPr>
      <dsp:spPr>
        <a:xfrm>
          <a:off x="3334537" y="1208291"/>
          <a:ext cx="1324558" cy="1324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i="0" u="none" strike="noStrike" kern="1200" cap="none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rPr>
            <a:t>Disminuir el impacto ambiental</a:t>
          </a:r>
          <a:endParaRPr lang="es-ES" sz="1300" b="1" i="0" u="none" strike="noStrike" kern="1200" cap="none" dirty="0">
            <a:solidFill>
              <a:schemeClr val="bg1"/>
            </a:solidFill>
            <a:latin typeface="Calibri"/>
            <a:ea typeface="Calibri"/>
            <a:cs typeface="Calibri"/>
            <a:sym typeface="Calibri"/>
          </a:endParaRPr>
        </a:p>
      </dsp:txBody>
      <dsp:txXfrm>
        <a:off x="3528514" y="1402268"/>
        <a:ext cx="936604" cy="9366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3565A-5CD4-45B5-BAB9-E463458B7FE3}">
      <dsp:nvSpPr>
        <dsp:cNvPr id="0" name=""/>
        <dsp:cNvSpPr/>
      </dsp:nvSpPr>
      <dsp:spPr>
        <a:xfrm>
          <a:off x="2026759" y="1473597"/>
          <a:ext cx="1498044" cy="15429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PROGRAMAS</a:t>
          </a:r>
          <a:endParaRPr lang="es-MX" sz="1400" b="1" kern="1200" dirty="0"/>
        </a:p>
      </dsp:txBody>
      <dsp:txXfrm>
        <a:off x="2246142" y="1699561"/>
        <a:ext cx="1059278" cy="1091051"/>
      </dsp:txXfrm>
    </dsp:sp>
    <dsp:sp modelId="{FA654387-A96F-4BFB-A9A7-F1B0A380AF93}">
      <dsp:nvSpPr>
        <dsp:cNvPr id="0" name=""/>
        <dsp:cNvSpPr/>
      </dsp:nvSpPr>
      <dsp:spPr>
        <a:xfrm rot="16200000">
          <a:off x="2665641" y="1343422"/>
          <a:ext cx="220280" cy="40070"/>
        </a:xfrm>
        <a:custGeom>
          <a:avLst/>
          <a:gdLst/>
          <a:ahLst/>
          <a:cxnLst/>
          <a:rect l="0" t="0" r="0" b="0"/>
          <a:pathLst>
            <a:path>
              <a:moveTo>
                <a:pt x="0" y="20035"/>
              </a:moveTo>
              <a:lnTo>
                <a:pt x="220280" y="2003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b="1" kern="1200"/>
        </a:p>
      </dsp:txBody>
      <dsp:txXfrm>
        <a:off x="2770274" y="1357950"/>
        <a:ext cx="11014" cy="11014"/>
      </dsp:txXfrm>
    </dsp:sp>
    <dsp:sp modelId="{DA883A0F-D626-4169-85D8-2C479320FB70}">
      <dsp:nvSpPr>
        <dsp:cNvPr id="0" name=""/>
        <dsp:cNvSpPr/>
      </dsp:nvSpPr>
      <dsp:spPr>
        <a:xfrm>
          <a:off x="2157858" y="17470"/>
          <a:ext cx="1235846" cy="12358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Energía</a:t>
          </a:r>
          <a:endParaRPr lang="es-MX" sz="1600" b="1" kern="1200" dirty="0"/>
        </a:p>
      </dsp:txBody>
      <dsp:txXfrm>
        <a:off x="2338843" y="198455"/>
        <a:ext cx="873876" cy="873876"/>
      </dsp:txXfrm>
    </dsp:sp>
    <dsp:sp modelId="{0B9F7B4F-DD6F-4A69-901D-7F871E6A64BE}">
      <dsp:nvSpPr>
        <dsp:cNvPr id="0" name=""/>
        <dsp:cNvSpPr/>
      </dsp:nvSpPr>
      <dsp:spPr>
        <a:xfrm rot="19800000">
          <a:off x="3413261" y="1788496"/>
          <a:ext cx="237315" cy="40070"/>
        </a:xfrm>
        <a:custGeom>
          <a:avLst/>
          <a:gdLst/>
          <a:ahLst/>
          <a:cxnLst/>
          <a:rect l="0" t="0" r="0" b="0"/>
          <a:pathLst>
            <a:path>
              <a:moveTo>
                <a:pt x="0" y="20035"/>
              </a:moveTo>
              <a:lnTo>
                <a:pt x="237315" y="2003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b="1" kern="1200"/>
        </a:p>
      </dsp:txBody>
      <dsp:txXfrm>
        <a:off x="3525986" y="1802598"/>
        <a:ext cx="11865" cy="11865"/>
      </dsp:txXfrm>
    </dsp:sp>
    <dsp:sp modelId="{ACFB01E7-0729-4804-ABE4-C51ABACE5290}">
      <dsp:nvSpPr>
        <dsp:cNvPr id="0" name=""/>
        <dsp:cNvSpPr/>
      </dsp:nvSpPr>
      <dsp:spPr>
        <a:xfrm>
          <a:off x="3551894" y="822317"/>
          <a:ext cx="1235846" cy="1235846"/>
        </a:xfrm>
        <a:prstGeom prst="ellipse">
          <a:avLst/>
        </a:prstGeom>
        <a:solidFill>
          <a:schemeClr val="accent2">
            <a:hueOff val="648018"/>
            <a:satOff val="90"/>
            <a:lumOff val="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Residuos</a:t>
          </a:r>
          <a:endParaRPr lang="es-MX" sz="1600" b="1" kern="1200" dirty="0"/>
        </a:p>
      </dsp:txBody>
      <dsp:txXfrm>
        <a:off x="3732879" y="1003302"/>
        <a:ext cx="873876" cy="873876"/>
      </dsp:txXfrm>
    </dsp:sp>
    <dsp:sp modelId="{EA6BF1B2-1F16-4377-B6CC-872775EDB12F}">
      <dsp:nvSpPr>
        <dsp:cNvPr id="0" name=""/>
        <dsp:cNvSpPr/>
      </dsp:nvSpPr>
      <dsp:spPr>
        <a:xfrm rot="1800000">
          <a:off x="3413261" y="2661608"/>
          <a:ext cx="237315" cy="40070"/>
        </a:xfrm>
        <a:custGeom>
          <a:avLst/>
          <a:gdLst/>
          <a:ahLst/>
          <a:cxnLst/>
          <a:rect l="0" t="0" r="0" b="0"/>
          <a:pathLst>
            <a:path>
              <a:moveTo>
                <a:pt x="0" y="20035"/>
              </a:moveTo>
              <a:lnTo>
                <a:pt x="237315" y="2003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b="1" kern="1200"/>
        </a:p>
      </dsp:txBody>
      <dsp:txXfrm>
        <a:off x="3525986" y="2675710"/>
        <a:ext cx="11865" cy="11865"/>
      </dsp:txXfrm>
    </dsp:sp>
    <dsp:sp modelId="{D1E0E95A-9114-4520-81A1-6CCE26CA3DF2}">
      <dsp:nvSpPr>
        <dsp:cNvPr id="0" name=""/>
        <dsp:cNvSpPr/>
      </dsp:nvSpPr>
      <dsp:spPr>
        <a:xfrm>
          <a:off x="3551894" y="2432010"/>
          <a:ext cx="1235846" cy="1235846"/>
        </a:xfrm>
        <a:prstGeom prst="ellipse">
          <a:avLst/>
        </a:prstGeom>
        <a:solidFill>
          <a:schemeClr val="accent2">
            <a:hueOff val="1296036"/>
            <a:satOff val="180"/>
            <a:lumOff val="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Aire</a:t>
          </a:r>
          <a:endParaRPr lang="es-MX" sz="1600" b="1" kern="1200" dirty="0"/>
        </a:p>
      </dsp:txBody>
      <dsp:txXfrm>
        <a:off x="3732879" y="2612995"/>
        <a:ext cx="873876" cy="873876"/>
      </dsp:txXfrm>
    </dsp:sp>
    <dsp:sp modelId="{F66F6C1B-2BB6-476C-85FE-F08B5551A304}">
      <dsp:nvSpPr>
        <dsp:cNvPr id="0" name=""/>
        <dsp:cNvSpPr/>
      </dsp:nvSpPr>
      <dsp:spPr>
        <a:xfrm rot="5400000">
          <a:off x="2665641" y="3106682"/>
          <a:ext cx="220280" cy="40070"/>
        </a:xfrm>
        <a:custGeom>
          <a:avLst/>
          <a:gdLst/>
          <a:ahLst/>
          <a:cxnLst/>
          <a:rect l="0" t="0" r="0" b="0"/>
          <a:pathLst>
            <a:path>
              <a:moveTo>
                <a:pt x="0" y="20035"/>
              </a:moveTo>
              <a:lnTo>
                <a:pt x="220280" y="2003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b="1" kern="1200"/>
        </a:p>
      </dsp:txBody>
      <dsp:txXfrm>
        <a:off x="2770274" y="3121210"/>
        <a:ext cx="11014" cy="11014"/>
      </dsp:txXfrm>
    </dsp:sp>
    <dsp:sp modelId="{7CF39FAD-BC27-4DDA-BD45-8A68A6E01C45}">
      <dsp:nvSpPr>
        <dsp:cNvPr id="0" name=""/>
        <dsp:cNvSpPr/>
      </dsp:nvSpPr>
      <dsp:spPr>
        <a:xfrm>
          <a:off x="2157858" y="3236857"/>
          <a:ext cx="1235846" cy="1235846"/>
        </a:xfrm>
        <a:prstGeom prst="ellipse">
          <a:avLst/>
        </a:prstGeom>
        <a:solidFill>
          <a:schemeClr val="accent2">
            <a:hueOff val="1944054"/>
            <a:satOff val="271"/>
            <a:lumOff val="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Arbolado </a:t>
          </a:r>
          <a:endParaRPr lang="es-ES" sz="1600" b="1" kern="1200" dirty="0"/>
        </a:p>
      </dsp:txBody>
      <dsp:txXfrm>
        <a:off x="2338843" y="3417842"/>
        <a:ext cx="873876" cy="873876"/>
      </dsp:txXfrm>
    </dsp:sp>
    <dsp:sp modelId="{A3A8D5C6-56E9-4B0F-AB44-3D5DFF4ABDB6}">
      <dsp:nvSpPr>
        <dsp:cNvPr id="0" name=""/>
        <dsp:cNvSpPr/>
      </dsp:nvSpPr>
      <dsp:spPr>
        <a:xfrm rot="9000000">
          <a:off x="1900986" y="2661608"/>
          <a:ext cx="237315" cy="40070"/>
        </a:xfrm>
        <a:custGeom>
          <a:avLst/>
          <a:gdLst/>
          <a:ahLst/>
          <a:cxnLst/>
          <a:rect l="0" t="0" r="0" b="0"/>
          <a:pathLst>
            <a:path>
              <a:moveTo>
                <a:pt x="0" y="20035"/>
              </a:moveTo>
              <a:lnTo>
                <a:pt x="237315" y="2003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b="1" kern="1200"/>
        </a:p>
      </dsp:txBody>
      <dsp:txXfrm rot="10800000">
        <a:off x="2013711" y="2675710"/>
        <a:ext cx="11865" cy="11865"/>
      </dsp:txXfrm>
    </dsp:sp>
    <dsp:sp modelId="{3AB174A5-B624-4ADD-99B3-EF762D8B1290}">
      <dsp:nvSpPr>
        <dsp:cNvPr id="0" name=""/>
        <dsp:cNvSpPr/>
      </dsp:nvSpPr>
      <dsp:spPr>
        <a:xfrm>
          <a:off x="763822" y="2432010"/>
          <a:ext cx="1235846" cy="1235846"/>
        </a:xfrm>
        <a:prstGeom prst="ellipse">
          <a:avLst/>
        </a:prstGeom>
        <a:solidFill>
          <a:schemeClr val="accent2">
            <a:hueOff val="2592072"/>
            <a:satOff val="361"/>
            <a:lumOff val="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/>
            <a:t>Movilidad</a:t>
          </a:r>
          <a:endParaRPr lang="es-MX" sz="1600" b="1" kern="1200" dirty="0"/>
        </a:p>
      </dsp:txBody>
      <dsp:txXfrm>
        <a:off x="944807" y="2612995"/>
        <a:ext cx="873876" cy="873876"/>
      </dsp:txXfrm>
    </dsp:sp>
    <dsp:sp modelId="{2BE6A9BB-5CC6-4D8F-858D-1E39BCCE76BB}">
      <dsp:nvSpPr>
        <dsp:cNvPr id="0" name=""/>
        <dsp:cNvSpPr/>
      </dsp:nvSpPr>
      <dsp:spPr>
        <a:xfrm rot="12600000">
          <a:off x="1900986" y="1788496"/>
          <a:ext cx="237315" cy="40070"/>
        </a:xfrm>
        <a:custGeom>
          <a:avLst/>
          <a:gdLst/>
          <a:ahLst/>
          <a:cxnLst/>
          <a:rect l="0" t="0" r="0" b="0"/>
          <a:pathLst>
            <a:path>
              <a:moveTo>
                <a:pt x="0" y="20035"/>
              </a:moveTo>
              <a:lnTo>
                <a:pt x="237315" y="20035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b="1" kern="1200"/>
        </a:p>
      </dsp:txBody>
      <dsp:txXfrm rot="10800000">
        <a:off x="2013711" y="1802598"/>
        <a:ext cx="11865" cy="11865"/>
      </dsp:txXfrm>
    </dsp:sp>
    <dsp:sp modelId="{7E729F0C-1AA4-4B70-8CB7-3402D41CC8CE}">
      <dsp:nvSpPr>
        <dsp:cNvPr id="0" name=""/>
        <dsp:cNvSpPr/>
      </dsp:nvSpPr>
      <dsp:spPr>
        <a:xfrm>
          <a:off x="763822" y="822317"/>
          <a:ext cx="1235846" cy="1235846"/>
        </a:xfrm>
        <a:prstGeom prst="ellipse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Agua</a:t>
          </a:r>
          <a:endParaRPr lang="es-MX" sz="1600" b="1" kern="1200" dirty="0"/>
        </a:p>
      </dsp:txBody>
      <dsp:txXfrm>
        <a:off x="944807" y="1003302"/>
        <a:ext cx="873876" cy="873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44FA8-64E0-407C-967F-D9E16C376FF9}" type="datetimeFigureOut">
              <a:rPr lang="es-MX" smtClean="0"/>
              <a:t>30/09/2023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0B0E2A-1C08-4426-ACD0-F7C678743B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515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093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9AF5-FE4E-4CD0-9FE8-094E9634BC89}" type="datetimeFigureOut">
              <a:rPr lang="es-MX" smtClean="0"/>
              <a:t>30/09/2023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004F-EA55-432B-8020-D3711622E5F6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248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9AF5-FE4E-4CD0-9FE8-094E9634BC89}" type="datetimeFigureOut">
              <a:rPr lang="es-MX" smtClean="0"/>
              <a:t>30/09/2023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004F-EA55-432B-8020-D3711622E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53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9AF5-FE4E-4CD0-9FE8-094E9634BC89}" type="datetimeFigureOut">
              <a:rPr lang="es-MX" smtClean="0"/>
              <a:t>30/09/2023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004F-EA55-432B-8020-D3711622E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5616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MX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MX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0275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MX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MX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592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MX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MX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4185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MX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MX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4006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2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MX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MX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4630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64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MX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MX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1415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56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MX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MX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6212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MX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MX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121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9AF5-FE4E-4CD0-9FE8-094E9634BC89}" type="datetimeFigureOut">
              <a:rPr lang="es-MX" smtClean="0"/>
              <a:t>30/09/2023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004F-EA55-432B-8020-D3711622E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6135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6000"/>
            </a:lvl9pPr>
          </a:lstStyle>
          <a:p>
            <a:r>
              <a:t>xx%</a:t>
            </a:r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MX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MX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549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MX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MX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7466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3F29AF5-FE4E-4CD0-9FE8-094E9634BC89}" type="datetimeFigureOut">
              <a:rPr lang="es-MX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30/09/2023</a:t>
            </a:fld>
            <a:endParaRPr lang="es-MX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s-MX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C247004F-EA55-432B-8020-D3711622E5F6}" type="slidenum">
              <a:rPr lang="es-MX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MX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1819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73F29AF5-FE4E-4CD0-9FE8-094E9634BC89}" type="datetimeFigureOut">
              <a:rPr lang="es-MX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30/09/2023</a:t>
            </a:fld>
            <a:endParaRPr lang="es-MX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endParaRPr lang="es-MX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C247004F-EA55-432B-8020-D3711622E5F6}" type="slidenum">
              <a:rPr lang="es-MX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MX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1765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9AF5-FE4E-4CD0-9FE8-094E9634BC89}" type="datetimeFigureOut">
              <a:rPr lang="es-MX" smtClean="0"/>
              <a:t>30/09/2023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004F-EA55-432B-8020-D3711622E5F6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18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9AF5-FE4E-4CD0-9FE8-094E9634BC89}" type="datetimeFigureOut">
              <a:rPr lang="es-MX" smtClean="0"/>
              <a:t>30/09/2023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004F-EA55-432B-8020-D3711622E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2497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9AF5-FE4E-4CD0-9FE8-094E9634BC89}" type="datetimeFigureOut">
              <a:rPr lang="es-MX" smtClean="0"/>
              <a:t>30/09/2023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004F-EA55-432B-8020-D3711622E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9589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9AF5-FE4E-4CD0-9FE8-094E9634BC89}" type="datetimeFigureOut">
              <a:rPr lang="es-MX" smtClean="0"/>
              <a:t>30/09/2023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004F-EA55-432B-8020-D3711622E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304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9AF5-FE4E-4CD0-9FE8-094E9634BC89}" type="datetimeFigureOut">
              <a:rPr lang="es-MX" smtClean="0"/>
              <a:t>30/09/2023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004F-EA55-432B-8020-D3711622E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260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F29AF5-FE4E-4CD0-9FE8-094E9634BC89}" type="datetimeFigureOut">
              <a:rPr lang="es-MX" smtClean="0"/>
              <a:t>30/09/2023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47004F-EA55-432B-8020-D3711622E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59269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9AF5-FE4E-4CD0-9FE8-094E9634BC89}" type="datetimeFigureOut">
              <a:rPr lang="es-MX" smtClean="0"/>
              <a:t>30/09/2023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7004F-EA55-432B-8020-D3711622E5F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619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F29AF5-FE4E-4CD0-9FE8-094E9634BC89}" type="datetimeFigureOut">
              <a:rPr lang="es-MX" smtClean="0"/>
              <a:t>30/09/2023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47004F-EA55-432B-8020-D3711622E5F6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76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MX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MX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18922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ctrTitle" idx="4294967295"/>
          </p:nvPr>
        </p:nvSpPr>
        <p:spPr>
          <a:xfrm>
            <a:off x="5397400" y="1922059"/>
            <a:ext cx="6367252" cy="246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es" sz="3560" b="1" dirty="0" smtClean="0">
                <a:solidFill>
                  <a:srgbClr val="00607C"/>
                </a:solidFill>
              </a:rPr>
              <a:t>El modelo de gestión ambiental </a:t>
            </a:r>
            <a:r>
              <a:rPr lang="es" sz="3560" b="1" dirty="0" smtClean="0">
                <a:solidFill>
                  <a:srgbClr val="00607C"/>
                </a:solidFill>
              </a:rPr>
              <a:t>de</a:t>
            </a:r>
            <a:r>
              <a:rPr lang="es" sz="3560" b="1" dirty="0" smtClean="0">
                <a:solidFill>
                  <a:srgbClr val="00607C"/>
                </a:solidFill>
              </a:rPr>
              <a:t> </a:t>
            </a:r>
            <a:r>
              <a:rPr lang="es" sz="3560" b="1" dirty="0" smtClean="0">
                <a:solidFill>
                  <a:srgbClr val="00607C"/>
                </a:solidFill>
              </a:rPr>
              <a:t>la </a:t>
            </a:r>
            <a:r>
              <a:rPr lang="es" sz="3560" b="1" dirty="0" smtClean="0">
                <a:solidFill>
                  <a:srgbClr val="00607C"/>
                </a:solidFill>
              </a:rPr>
              <a:t>Universidad Autónoma Metropolitana- Azcapotzalco</a:t>
            </a:r>
            <a:endParaRPr sz="3680" b="1" dirty="0">
              <a:solidFill>
                <a:srgbClr val="00607C"/>
              </a:solidFill>
            </a:endParaRPr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4294967295"/>
          </p:nvPr>
        </p:nvSpPr>
        <p:spPr>
          <a:xfrm>
            <a:off x="5397400" y="4263427"/>
            <a:ext cx="5806400" cy="1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  <a:buSzPts val="560"/>
            </a:pPr>
            <a:r>
              <a:rPr lang="es" sz="1699" dirty="0" smtClean="0">
                <a:solidFill>
                  <a:srgbClr val="68899A"/>
                </a:solidFill>
              </a:rPr>
              <a:t>Mtro. Gerardo García Muñoz</a:t>
            </a:r>
          </a:p>
          <a:p>
            <a:pPr>
              <a:lnSpc>
                <a:spcPct val="115000"/>
              </a:lnSpc>
              <a:buSzPts val="560"/>
            </a:pPr>
            <a:r>
              <a:rPr lang="es-MX" sz="1699" dirty="0" smtClean="0">
                <a:solidFill>
                  <a:srgbClr val="68899A"/>
                </a:solidFill>
              </a:rPr>
              <a:t>Mtro. </a:t>
            </a:r>
            <a:r>
              <a:rPr lang="es-MX" sz="1699" dirty="0">
                <a:solidFill>
                  <a:srgbClr val="68899A"/>
                </a:solidFill>
              </a:rPr>
              <a:t>Luis Antonio Barbosa </a:t>
            </a:r>
            <a:r>
              <a:rPr lang="es-MX" sz="1699" dirty="0" err="1">
                <a:solidFill>
                  <a:srgbClr val="68899A"/>
                </a:solidFill>
              </a:rPr>
              <a:t>Noegerat</a:t>
            </a:r>
            <a:endParaRPr lang="es-MX" sz="1699" dirty="0">
              <a:solidFill>
                <a:srgbClr val="68899A"/>
              </a:solidFill>
            </a:endParaRPr>
          </a:p>
          <a:p>
            <a:pPr>
              <a:lnSpc>
                <a:spcPct val="115000"/>
              </a:lnSpc>
              <a:buSzPts val="560"/>
            </a:pPr>
            <a:r>
              <a:rPr lang="es-MX" sz="1699" dirty="0">
                <a:solidFill>
                  <a:srgbClr val="68899A"/>
                </a:solidFill>
              </a:rPr>
              <a:t>Mtro. Roberto Carlos Vázquez Solís</a:t>
            </a:r>
            <a:endParaRPr sz="1699" dirty="0">
              <a:solidFill>
                <a:srgbClr val="68899A"/>
              </a:solidFill>
            </a:endParaRPr>
          </a:p>
          <a:p>
            <a:pPr>
              <a:lnSpc>
                <a:spcPct val="115000"/>
              </a:lnSpc>
              <a:buSzPts val="560"/>
            </a:pPr>
            <a:r>
              <a:rPr lang="es-MX" sz="1699" dirty="0" smtClean="0">
                <a:solidFill>
                  <a:srgbClr val="68899A"/>
                </a:solidFill>
              </a:rPr>
              <a:t>Universidad Autónoma Metropolitana</a:t>
            </a:r>
            <a:endParaRPr sz="1699" dirty="0">
              <a:solidFill>
                <a:srgbClr val="68899A"/>
              </a:solidFill>
            </a:endParaRPr>
          </a:p>
          <a:p>
            <a:pPr>
              <a:lnSpc>
                <a:spcPct val="115000"/>
              </a:lnSpc>
              <a:buSzPts val="560"/>
            </a:pPr>
            <a:r>
              <a:rPr lang="es" sz="1699" dirty="0" smtClean="0">
                <a:solidFill>
                  <a:srgbClr val="68899A"/>
                </a:solidFill>
              </a:rPr>
              <a:t>México</a:t>
            </a:r>
            <a:r>
              <a:rPr lang="es" sz="1699" dirty="0"/>
              <a:t/>
            </a:r>
            <a:br>
              <a:rPr lang="es" sz="1699" dirty="0"/>
            </a:br>
            <a:endParaRPr sz="1699" dirty="0"/>
          </a:p>
          <a:p>
            <a:pPr>
              <a:lnSpc>
                <a:spcPct val="115000"/>
              </a:lnSpc>
              <a:buSzPts val="560"/>
            </a:pPr>
            <a:endParaRPr sz="1699" dirty="0"/>
          </a:p>
        </p:txBody>
      </p:sp>
      <p:pic>
        <p:nvPicPr>
          <p:cNvPr id="1026" name="Picture 2" descr="https://www.azc.uam.mx/imgs/logos/ua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0" y="456206"/>
            <a:ext cx="2455145" cy="86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6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68702" y="848589"/>
            <a:ext cx="10364451" cy="872647"/>
          </a:xfrm>
        </p:spPr>
        <p:txBody>
          <a:bodyPr/>
          <a:lstStyle/>
          <a:p>
            <a:r>
              <a:rPr lang="es-MX" dirty="0" smtClean="0"/>
              <a:t>Programa de ahorro de agua</a:t>
            </a:r>
            <a:endParaRPr lang="es-MX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40102" y="2029701"/>
            <a:ext cx="5927834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PLANTA DE TRATAMIENTO 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50000"/>
              <a:defRPr/>
            </a:pPr>
            <a:endParaRPr lang="es-E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5000"/>
              <a:buFont typeface="Wingdings" pitchFamily="2" charset="2"/>
              <a:buChar char="§"/>
              <a:defRPr/>
            </a:pP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Producción de 1805m</a:t>
            </a:r>
            <a:r>
              <a:rPr lang="es-ES" sz="2400" baseline="30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3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/año de agua tratada para riego.</a:t>
            </a: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5000"/>
              <a:buFont typeface="Wingdings" pitchFamily="2" charset="2"/>
              <a:buChar char="§"/>
              <a:defRPr/>
            </a:pPr>
            <a:endParaRPr lang="es-ES" sz="240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5000"/>
              <a:buFont typeface="Wingdings" pitchFamily="2" charset="2"/>
              <a:buChar char="§"/>
              <a:defRPr/>
            </a:pP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Producción de 17.3 m</a:t>
            </a:r>
            <a:r>
              <a:rPr lang="es-ES" sz="2400" baseline="30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3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año de agua destilada empleada en laboratorios de docencia e investigación.</a:t>
            </a:r>
            <a:endParaRPr lang="es-ES" dirty="0">
              <a:latin typeface="+mn-lt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50000"/>
              <a:buFontTx/>
              <a:buChar char="•"/>
              <a:defRPr/>
            </a:pPr>
            <a:endParaRPr lang="es-ES" dirty="0">
              <a:latin typeface="+mn-lt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4" b="16385"/>
          <a:stretch/>
        </p:blipFill>
        <p:spPr>
          <a:xfrm>
            <a:off x="6858811" y="2329932"/>
            <a:ext cx="4479092" cy="324219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7504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Producción de agua desmineralizada T2</a:t>
            </a:r>
            <a:endParaRPr lang="es-MX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1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42680" y="2169492"/>
            <a:ext cx="5008247" cy="3574081"/>
          </a:xfrm>
        </p:spPr>
        <p:txBody>
          <a:bodyPr>
            <a:normAutofit/>
          </a:bodyPr>
          <a:lstStyle/>
          <a:p>
            <a:pPr lvl="0" eaLnBrk="0" hangingPunct="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SERVICIO DE 145 MINGITORIOS SECOS Y LLAVES DE FLUJO CONTROLADO </a:t>
            </a:r>
          </a:p>
          <a:p>
            <a:pPr marL="742950" lvl="1" indent="-285750" eaLnBrk="0" hangingPunct="0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5000"/>
              <a:buFont typeface="Wingdings" panose="05000000000000000000" pitchFamily="2" charset="2"/>
              <a:buChar char="§"/>
              <a:defRPr/>
            </a:pPr>
            <a:r>
              <a:rPr lang="es-ES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Disminución de más de 616,250,000 litros de agua potable en 17 años</a:t>
            </a:r>
          </a:p>
          <a:p>
            <a:pPr marL="457200" lvl="1" indent="0" eaLnBrk="0" hangingPunct="0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5000"/>
              <a:buNone/>
              <a:defRPr/>
            </a:pPr>
            <a:endParaRPr lang="es-ES" dirty="0">
              <a:solidFill>
                <a:prstClr val="black"/>
              </a:solidFill>
              <a:latin typeface="Calibri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" sz="2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/>
              </a:rPr>
              <a:t>SERVICIO DE 17 BEBEDEROS</a:t>
            </a:r>
          </a:p>
          <a:p>
            <a:pPr marL="800100" lvl="2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95000"/>
              <a:buFont typeface="Wingdings" pitchFamily="2" charset="2"/>
              <a:buChar char="§"/>
              <a:defRPr/>
            </a:pPr>
            <a:r>
              <a:rPr lang="es-ES" sz="16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Disminución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  <a:latin typeface="Calibri"/>
              </a:rPr>
              <a:t>entre 50 y 25% la generación de botellas desechables de PET </a:t>
            </a:r>
            <a:endParaRPr lang="es-MX" sz="1600" dirty="0">
              <a:solidFill>
                <a:schemeClr val="bg1">
                  <a:lumMod val="50000"/>
                </a:schemeClr>
              </a:solidFill>
              <a:latin typeface="Calibri"/>
            </a:endParaRPr>
          </a:p>
          <a:p>
            <a:endParaRPr lang="es-MX" dirty="0"/>
          </a:p>
        </p:txBody>
      </p:sp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1068702" y="848589"/>
            <a:ext cx="10364451" cy="872647"/>
          </a:xfrm>
        </p:spPr>
        <p:txBody>
          <a:bodyPr/>
          <a:lstStyle/>
          <a:p>
            <a:r>
              <a:rPr lang="es-MX" dirty="0" smtClean="0"/>
              <a:t>Programa de ahorro de agua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075" y="1927708"/>
            <a:ext cx="3043238" cy="40576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2663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425" y="741108"/>
            <a:ext cx="10364451" cy="989566"/>
          </a:xfrm>
        </p:spPr>
        <p:txBody>
          <a:bodyPr/>
          <a:lstStyle/>
          <a:p>
            <a:r>
              <a:rPr lang="es-MX" dirty="0" smtClean="0"/>
              <a:t>Programa para el control de emisiones</a:t>
            </a:r>
            <a:endParaRPr lang="es-MX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1055424" y="2209143"/>
            <a:ext cx="4223585" cy="381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" dirty="0" smtClean="0"/>
              <a:t>Incorporación de  </a:t>
            </a:r>
            <a:r>
              <a:rPr lang="es-ES" dirty="0"/>
              <a:t>sistemas </a:t>
            </a:r>
            <a:r>
              <a:rPr lang="es-ES" dirty="0" smtClean="0"/>
              <a:t>modernos de extracción y control más eficientes.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endParaRPr lang="es-ES" dirty="0"/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" dirty="0" smtClean="0"/>
              <a:t>Control respecto a las emisiones de HCFC (</a:t>
            </a:r>
            <a:r>
              <a:rPr lang="es-ES" dirty="0" err="1" smtClean="0"/>
              <a:t>Hidroclorofluorocarburos</a:t>
            </a:r>
            <a:r>
              <a:rPr lang="es-ES" dirty="0" smtClean="0"/>
              <a:t>) que pudiera aportar la Unidad. A través de la realización de las buenas prácticas en el uso de sustancias alternativas a los HCFC, ONUDI-SEMARNAT. 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endParaRPr lang="es-ES" dirty="0" smtClean="0"/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" dirty="0" smtClean="0"/>
              <a:t>R-22 y R-410, 181 equipos 511 kg</a:t>
            </a:r>
          </a:p>
          <a:p>
            <a:pPr lvl="1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0000"/>
              <a:defRPr/>
            </a:pPr>
            <a:endParaRPr lang="es-ES" sz="1600" dirty="0">
              <a:latin typeface="+mn-lt"/>
              <a:cs typeface="+mn-cs"/>
            </a:endParaRP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0000"/>
              <a:buFont typeface="Wingdings" pitchFamily="2" charset="2"/>
              <a:buChar char="§"/>
              <a:defRPr/>
            </a:pPr>
            <a:endParaRPr lang="es-ES" sz="1600" dirty="0">
              <a:latin typeface="+mn-lt"/>
              <a:cs typeface="+mn-cs"/>
            </a:endParaRP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70000"/>
              <a:buFont typeface="Wingdings" pitchFamily="2" charset="2"/>
              <a:buChar char="§"/>
              <a:defRPr/>
            </a:pPr>
            <a:endParaRPr lang="es-ES" sz="1600" dirty="0">
              <a:latin typeface="+mn-lt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50000"/>
              <a:defRPr/>
            </a:pPr>
            <a:endParaRPr lang="es-ES" sz="1800" dirty="0">
              <a:latin typeface="+mn-lt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644" y="2121031"/>
            <a:ext cx="3565637" cy="3544478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6031" y="2550871"/>
            <a:ext cx="2020454" cy="267702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78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0453" y="815997"/>
            <a:ext cx="10364451" cy="903890"/>
          </a:xfrm>
        </p:spPr>
        <p:txBody>
          <a:bodyPr/>
          <a:lstStyle/>
          <a:p>
            <a:r>
              <a:rPr lang="es-MX" dirty="0" smtClean="0"/>
              <a:t>Programa de gestión de RSU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46792" y="2128055"/>
            <a:ext cx="4358634" cy="2437025"/>
          </a:xfrm>
        </p:spPr>
        <p:txBody>
          <a:bodyPr>
            <a:normAutofit lnSpcReduction="10000"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50000"/>
              <a:defRPr/>
            </a:pPr>
            <a:r>
              <a:rPr lang="es-ES" sz="2200" dirty="0">
                <a:latin typeface="Calibri" pitchFamily="34" charset="0"/>
              </a:rPr>
              <a:t>Desde </a:t>
            </a:r>
            <a:r>
              <a:rPr lang="es-ES" sz="2200" dirty="0" smtClean="0">
                <a:latin typeface="Calibri" pitchFamily="34" charset="0"/>
              </a:rPr>
              <a:t>2003 el Programa </a:t>
            </a:r>
            <a:r>
              <a:rPr lang="es-ES" sz="2200" dirty="0">
                <a:latin typeface="Calibri" pitchFamily="34" charset="0"/>
              </a:rPr>
              <a:t>de gestión de residuos sólidos Separacción </a:t>
            </a:r>
            <a:r>
              <a:rPr lang="es-ES" sz="2200" dirty="0" smtClean="0">
                <a:latin typeface="Calibri" pitchFamily="34" charset="0"/>
              </a:rPr>
              <a:t>“Por </a:t>
            </a:r>
            <a:r>
              <a:rPr lang="es-ES" sz="2200" dirty="0">
                <a:latin typeface="Calibri" pitchFamily="34" charset="0"/>
              </a:rPr>
              <a:t>un mejor </a:t>
            </a:r>
            <a:r>
              <a:rPr lang="es-ES" sz="2200" dirty="0" err="1">
                <a:latin typeface="Calibri" pitchFamily="34" charset="0"/>
              </a:rPr>
              <a:t>UAMbiente</a:t>
            </a:r>
            <a:r>
              <a:rPr lang="es-ES" sz="2200" dirty="0">
                <a:latin typeface="Calibri" pitchFamily="34" charset="0"/>
              </a:rPr>
              <a:t>”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50000"/>
              <a:defRPr/>
            </a:pPr>
            <a:r>
              <a:rPr lang="es-ES" sz="2200" dirty="0" smtClean="0">
                <a:latin typeface="Calibri" pitchFamily="34" charset="0"/>
              </a:rPr>
              <a:t>Recuperación </a:t>
            </a:r>
            <a:r>
              <a:rPr lang="es-ES" sz="2200" dirty="0">
                <a:latin typeface="Calibri" pitchFamily="34" charset="0"/>
              </a:rPr>
              <a:t>y reciclaje de PET, PEAD,  envases multicapas, aluminio, vidrio, papel y cartón; así como el composteo de materia orgánica.</a:t>
            </a:r>
          </a:p>
          <a:p>
            <a:endParaRPr lang="es-MX" sz="2800" dirty="0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3D7AE94B-D607-4F89-A285-72A91A23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2590801"/>
            <a:ext cx="7391400" cy="39687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138238" indent="-4762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7859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24336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3081338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35385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9957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44529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910138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>
                <a:srgbClr val="00CC00"/>
              </a:buClr>
              <a:buSzPct val="125000"/>
            </a:pPr>
            <a:endParaRPr lang="es-MX" altLang="es-MX" sz="200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wis721 BlkEx BT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98200" y="2601191"/>
            <a:ext cx="3796495" cy="285022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191" y="2128054"/>
            <a:ext cx="2633658" cy="197722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t="11641" b="6744"/>
          <a:stretch/>
        </p:blipFill>
        <p:spPr>
          <a:xfrm>
            <a:off x="8633191" y="4191000"/>
            <a:ext cx="2629335" cy="17335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3077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Residuos con potencialidad de reciclado</a:t>
            </a:r>
            <a:endParaRPr lang="es-MX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half" idx="1"/>
          </p:nvPr>
        </p:nvGraphicFramePr>
        <p:xfrm>
          <a:off x="1096963" y="3386904"/>
          <a:ext cx="4938712" cy="941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7339">
                  <a:extLst>
                    <a:ext uri="{9D8B030D-6E8A-4147-A177-3AD203B41FA5}">
                      <a16:colId xmlns:a16="http://schemas.microsoft.com/office/drawing/2014/main" val="1482032380"/>
                    </a:ext>
                  </a:extLst>
                </a:gridCol>
                <a:gridCol w="617339">
                  <a:extLst>
                    <a:ext uri="{9D8B030D-6E8A-4147-A177-3AD203B41FA5}">
                      <a16:colId xmlns:a16="http://schemas.microsoft.com/office/drawing/2014/main" val="2326996720"/>
                    </a:ext>
                  </a:extLst>
                </a:gridCol>
                <a:gridCol w="617339">
                  <a:extLst>
                    <a:ext uri="{9D8B030D-6E8A-4147-A177-3AD203B41FA5}">
                      <a16:colId xmlns:a16="http://schemas.microsoft.com/office/drawing/2014/main" val="1946954920"/>
                    </a:ext>
                  </a:extLst>
                </a:gridCol>
                <a:gridCol w="617339">
                  <a:extLst>
                    <a:ext uri="{9D8B030D-6E8A-4147-A177-3AD203B41FA5}">
                      <a16:colId xmlns:a16="http://schemas.microsoft.com/office/drawing/2014/main" val="982683542"/>
                    </a:ext>
                  </a:extLst>
                </a:gridCol>
                <a:gridCol w="617339">
                  <a:extLst>
                    <a:ext uri="{9D8B030D-6E8A-4147-A177-3AD203B41FA5}">
                      <a16:colId xmlns:a16="http://schemas.microsoft.com/office/drawing/2014/main" val="3054423614"/>
                    </a:ext>
                  </a:extLst>
                </a:gridCol>
                <a:gridCol w="617339">
                  <a:extLst>
                    <a:ext uri="{9D8B030D-6E8A-4147-A177-3AD203B41FA5}">
                      <a16:colId xmlns:a16="http://schemas.microsoft.com/office/drawing/2014/main" val="4235418038"/>
                    </a:ext>
                  </a:extLst>
                </a:gridCol>
                <a:gridCol w="617339">
                  <a:extLst>
                    <a:ext uri="{9D8B030D-6E8A-4147-A177-3AD203B41FA5}">
                      <a16:colId xmlns:a16="http://schemas.microsoft.com/office/drawing/2014/main" val="1190348871"/>
                    </a:ext>
                  </a:extLst>
                </a:gridCol>
                <a:gridCol w="617339">
                  <a:extLst>
                    <a:ext uri="{9D8B030D-6E8A-4147-A177-3AD203B41FA5}">
                      <a16:colId xmlns:a16="http://schemas.microsoft.com/office/drawing/2014/main" val="3003996009"/>
                    </a:ext>
                  </a:extLst>
                </a:gridCol>
              </a:tblGrid>
              <a:tr h="47072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Año</a:t>
                      </a:r>
                      <a:endParaRPr lang="es-MX" sz="9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PET</a:t>
                      </a:r>
                      <a:endParaRPr lang="es-MX" sz="9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Envase Multicapas</a:t>
                      </a:r>
                      <a:endParaRPr lang="es-MX" sz="9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Aluminio</a:t>
                      </a:r>
                      <a:endParaRPr lang="es-MX" sz="9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Vidrio</a:t>
                      </a:r>
                      <a:endParaRPr lang="es-MX" sz="9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Papel</a:t>
                      </a:r>
                      <a:endParaRPr lang="es-MX" sz="9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Cartón</a:t>
                      </a:r>
                      <a:endParaRPr lang="es-MX" sz="9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u="none" strike="noStrike">
                          <a:effectLst/>
                        </a:rPr>
                        <a:t>Toners y cartuchos (piezas)</a:t>
                      </a:r>
                      <a:endParaRPr lang="es-MX" sz="900" b="1" i="0" u="none" strike="noStrike">
                        <a:solidFill>
                          <a:srgbClr val="FFFFFF"/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7717" marR="7717" marT="7717" marB="0" anchor="ctr"/>
                </a:tc>
                <a:extLst>
                  <a:ext uri="{0D108BD9-81ED-4DB2-BD59-A6C34878D82A}">
                    <a16:rowId xmlns:a16="http://schemas.microsoft.com/office/drawing/2014/main" val="1138844806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2020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240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12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30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-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1,790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990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368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ctr"/>
                </a:tc>
                <a:extLst>
                  <a:ext uri="{0D108BD9-81ED-4DB2-BD59-A6C34878D82A}">
                    <a16:rowId xmlns:a16="http://schemas.microsoft.com/office/drawing/2014/main" val="1720586278"/>
                  </a:ext>
                </a:extLst>
              </a:tr>
              <a:tr h="1543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2021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40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-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52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140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3,050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760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354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b"/>
                </a:tc>
                <a:extLst>
                  <a:ext uri="{0D108BD9-81ED-4DB2-BD59-A6C34878D82A}">
                    <a16:rowId xmlns:a16="http://schemas.microsoft.com/office/drawing/2014/main" val="3674582151"/>
                  </a:ext>
                </a:extLst>
              </a:tr>
              <a:tr h="15433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u="none" strike="noStrike">
                          <a:effectLst/>
                        </a:rPr>
                        <a:t>2022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419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63.7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141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270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13,380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>
                          <a:effectLst/>
                        </a:rPr>
                        <a:t>2230</a:t>
                      </a:r>
                      <a:endParaRPr lang="es-MX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800" u="none" strike="noStrike" dirty="0">
                          <a:effectLst/>
                        </a:rPr>
                        <a:t>364</a:t>
                      </a:r>
                      <a:endParaRPr lang="es-MX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17" marR="7717" marT="7717" marB="0" anchor="b"/>
                </a:tc>
                <a:extLst>
                  <a:ext uri="{0D108BD9-81ED-4DB2-BD59-A6C34878D82A}">
                    <a16:rowId xmlns:a16="http://schemas.microsoft.com/office/drawing/2014/main" val="326285448"/>
                  </a:ext>
                </a:extLst>
              </a:tr>
            </a:tbl>
          </a:graphicData>
        </a:graphic>
      </p:graphicFrame>
      <p:graphicFrame>
        <p:nvGraphicFramePr>
          <p:cNvPr id="11" name="Marcador de contenido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8382081"/>
              </p:ext>
            </p:extLst>
          </p:nvPr>
        </p:nvGraphicFramePr>
        <p:xfrm>
          <a:off x="6218238" y="1846263"/>
          <a:ext cx="4937125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43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0453" y="815997"/>
            <a:ext cx="10364451" cy="903890"/>
          </a:xfrm>
        </p:spPr>
        <p:txBody>
          <a:bodyPr/>
          <a:lstStyle/>
          <a:p>
            <a:r>
              <a:rPr lang="es-MX" dirty="0" smtClean="0"/>
              <a:t>Programa de gestión de RSU</a:t>
            </a:r>
            <a:endParaRPr lang="es-MX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" r="13439"/>
          <a:stretch/>
        </p:blipFill>
        <p:spPr>
          <a:xfrm>
            <a:off x="1333499" y="2219325"/>
            <a:ext cx="3870489" cy="36099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66786" y="2668925"/>
            <a:ext cx="3607640" cy="270843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87623" y="2668923"/>
            <a:ext cx="3607641" cy="27084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1290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Programa de ahorro energético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97280" y="2179639"/>
            <a:ext cx="4123266" cy="3880772"/>
          </a:xfrm>
        </p:spPr>
        <p:txBody>
          <a:bodyPr>
            <a:noAutofit/>
          </a:bodyPr>
          <a:lstStyle/>
          <a:p>
            <a:pPr eaLnBrk="0" hangingPunct="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MX" sz="2200" dirty="0">
                <a:latin typeface="Calibri" pitchFamily="34" charset="0"/>
              </a:rPr>
              <a:t>Independización de circuitos de iluminación de espacios interiores de los </a:t>
            </a:r>
            <a:r>
              <a:rPr lang="es-MX" sz="2200" dirty="0" smtClean="0">
                <a:latin typeface="Calibri" pitchFamily="34" charset="0"/>
              </a:rPr>
              <a:t>exteriores</a:t>
            </a:r>
          </a:p>
          <a:p>
            <a:pPr marL="0" indent="0" eaLnBrk="0" hangingPunct="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50000"/>
              <a:buNone/>
              <a:defRPr/>
            </a:pPr>
            <a:endParaRPr lang="es-MX" sz="2200" dirty="0" smtClean="0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MX" sz="2200" dirty="0" smtClean="0">
                <a:latin typeface="Calibri" pitchFamily="34" charset="0"/>
              </a:rPr>
              <a:t>Sistemas de iluminación LED en los estacionamientos y COSEI SCM</a:t>
            </a:r>
          </a:p>
          <a:p>
            <a:pPr marL="0" indent="0" eaLnBrk="0" hangingPunct="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50000"/>
              <a:buNone/>
              <a:defRPr/>
            </a:pPr>
            <a:endParaRPr lang="es-MX" sz="2200" dirty="0" smtClean="0"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MX" sz="2200" dirty="0" smtClean="0">
                <a:latin typeface="Calibri" pitchFamily="34" charset="0"/>
              </a:rPr>
              <a:t>Incorporación </a:t>
            </a:r>
            <a:r>
              <a:rPr lang="es-MX" sz="2200" dirty="0">
                <a:latin typeface="Calibri" pitchFamily="34" charset="0"/>
              </a:rPr>
              <a:t>de tecnología LED </a:t>
            </a:r>
            <a:r>
              <a:rPr lang="es-MX" sz="2200" dirty="0" smtClean="0">
                <a:latin typeface="Calibri" pitchFamily="34" charset="0"/>
              </a:rPr>
              <a:t>de acuerdo a adecuaciones de los espacios</a:t>
            </a:r>
          </a:p>
          <a:p>
            <a:pPr>
              <a:buFont typeface="Wingdings" panose="05000000000000000000" pitchFamily="2" charset="2"/>
              <a:buChar char="Ø"/>
            </a:pPr>
            <a:endParaRPr lang="es-MX" sz="2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5" y="2179639"/>
            <a:ext cx="4660900" cy="34956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98227" y="2616599"/>
            <a:ext cx="3495677" cy="26217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74902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972175" y="2238375"/>
            <a:ext cx="4667250" cy="3133725"/>
          </a:xfrm>
        </p:spPr>
        <p:txBody>
          <a:bodyPr>
            <a:normAutofit/>
          </a:bodyPr>
          <a:lstStyle/>
          <a:p>
            <a:pPr eaLnBrk="0" hangingPunct="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MX" sz="2400" dirty="0" smtClean="0">
                <a:latin typeface="Calibri" pitchFamily="34" charset="0"/>
              </a:rPr>
              <a:t> Incorporación </a:t>
            </a:r>
            <a:r>
              <a:rPr lang="es-MX" sz="2400" dirty="0">
                <a:latin typeface="Calibri" pitchFamily="34" charset="0"/>
              </a:rPr>
              <a:t>de colectores solares para abastecer de agua caliente las duchas del edificio Q, en la Sección de Actividades </a:t>
            </a:r>
            <a:r>
              <a:rPr lang="es-MX" sz="2400" dirty="0" smtClean="0">
                <a:latin typeface="Calibri" pitchFamily="34" charset="0"/>
              </a:rPr>
              <a:t>Deportivas (50x5x5).</a:t>
            </a:r>
          </a:p>
          <a:p>
            <a:pPr marL="0" indent="0" eaLnBrk="0" hangingPunct="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50000"/>
              <a:buNone/>
              <a:defRPr/>
            </a:pPr>
            <a:endParaRPr lang="es-MX" sz="2400" dirty="0">
              <a:latin typeface="Calibri" pitchFamily="34" charset="0"/>
            </a:endParaRPr>
          </a:p>
          <a:p>
            <a:pPr lvl="2" eaLnBrk="0" hangingPunct="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§"/>
              <a:defRPr/>
            </a:pPr>
            <a:r>
              <a:rPr lang="es-MX" sz="1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Implementación de 18 regaderas ecológicas de alta </a:t>
            </a:r>
            <a:r>
              <a:rPr lang="es-MX" sz="18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eficiencia.</a:t>
            </a:r>
            <a:endParaRPr lang="es-MX" sz="18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endParaRPr lang="es-MX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737" y="4153479"/>
            <a:ext cx="3378368" cy="2026305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t0.gstatic.com/images?q=tbn:ANd9GcTE_TqWpnIrSXiHr1BedbwLDXcSqDbtM0cRsC4oCarpnEsz4VFXVQ"/>
          <p:cNvPicPr>
            <a:picLocks noChangeAspect="1" noChangeArrowheads="1"/>
          </p:cNvPicPr>
          <p:nvPr/>
        </p:nvPicPr>
        <p:blipFill rotWithShape="1">
          <a:blip r:embed="rId3" cstate="print"/>
          <a:srcRect b="5177"/>
          <a:stretch/>
        </p:blipFill>
        <p:spPr bwMode="auto">
          <a:xfrm>
            <a:off x="1724737" y="2024588"/>
            <a:ext cx="3378368" cy="202349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MX" dirty="0" smtClean="0"/>
              <a:t>Programa de ahorro energético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05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47647" y="414302"/>
            <a:ext cx="8596668" cy="1320800"/>
          </a:xfrm>
        </p:spPr>
        <p:txBody>
          <a:bodyPr/>
          <a:lstStyle/>
          <a:p>
            <a:r>
              <a:rPr lang="es-ES" dirty="0" smtClean="0"/>
              <a:t>Programa de Movilidad</a:t>
            </a:r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809625" y="5376386"/>
            <a:ext cx="3038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dirty="0"/>
              <a:t>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Programa te presto una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bici</a:t>
            </a:r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634165" y="5376386"/>
            <a:ext cx="2390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dirty="0" err="1">
                <a:solidFill>
                  <a:schemeClr val="bg1">
                    <a:lumMod val="50000"/>
                  </a:schemeClr>
                </a:solidFill>
              </a:rPr>
              <a:t>Cicloestacionamientos</a:t>
            </a:r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275395" y="5376386"/>
            <a:ext cx="2308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Ciclo ruta compartida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717" y="2490786"/>
            <a:ext cx="2312289" cy="289036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37" y="2559603"/>
            <a:ext cx="2752725" cy="27527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94" y="2560498"/>
            <a:ext cx="2068755" cy="27583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95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269996" y="402671"/>
            <a:ext cx="2841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INTRODUCCIÓN</a:t>
            </a:r>
            <a:endParaRPr lang="es-MX" sz="3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721452" y="1090580"/>
            <a:ext cx="10771465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 smtClean="0"/>
              <a:t>En diciembre de 2002, la Asamblea General de la Organización de Naciones Unidas (ONU) aprobó la Resolución 57/254, en la cual se proclamó el “Decenio de las Naciones Unidas de la Educación para el Desarrollo Sostenible” durante el periodo 2005-2014.</a:t>
            </a:r>
          </a:p>
          <a:p>
            <a:pPr algn="just">
              <a:lnSpc>
                <a:spcPct val="150000"/>
              </a:lnSpc>
            </a:pPr>
            <a:r>
              <a:rPr lang="es-ES" sz="2000" dirty="0" smtClean="0"/>
              <a:t>El </a:t>
            </a:r>
            <a:r>
              <a:rPr lang="es-ES" sz="2000" dirty="0"/>
              <a:t>25 de septiembre de 2015, los líderes mundiales adoptaron un conjunto de objetivos globales para erradicar la pobreza, proteger el planeta y asegurar la prosperidad para todos como parte de una nueva agenda de desarrollo sostenible. Cada objetivo tiene metas específicas que deben alcanzarse en los próximos 15 </a:t>
            </a:r>
            <a:r>
              <a:rPr lang="es-ES" sz="2000" dirty="0" smtClean="0"/>
              <a:t>años, es decir, en 2030.</a:t>
            </a:r>
          </a:p>
          <a:p>
            <a:pPr algn="just">
              <a:lnSpc>
                <a:spcPct val="150000"/>
              </a:lnSpc>
            </a:pPr>
            <a:r>
              <a:rPr lang="es-ES" sz="2000" dirty="0"/>
              <a:t>Se estima </a:t>
            </a:r>
            <a:r>
              <a:rPr lang="es-ES" sz="2000" dirty="0" smtClean="0"/>
              <a:t>que, </a:t>
            </a:r>
            <a:r>
              <a:rPr lang="es-ES" sz="2000" dirty="0"/>
              <a:t>si </a:t>
            </a:r>
            <a:r>
              <a:rPr lang="es-ES" sz="2000" dirty="0" smtClean="0"/>
              <a:t>la población </a:t>
            </a:r>
            <a:r>
              <a:rPr lang="es-ES" sz="2000" dirty="0"/>
              <a:t>mundial alcanza los 9,600 millones de personas en 2050, se podría necesitar el equivalente a casi tres planetas para proporcionar los recursos naturales necesarios para mantener los estilos de vida actuales</a:t>
            </a:r>
            <a:r>
              <a:rPr lang="es-ES" sz="2000" dirty="0" smtClean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73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47647" y="414302"/>
            <a:ext cx="8596668" cy="1320800"/>
          </a:xfrm>
        </p:spPr>
        <p:txBody>
          <a:bodyPr/>
          <a:lstStyle/>
          <a:p>
            <a:r>
              <a:rPr lang="es-ES" dirty="0" smtClean="0"/>
              <a:t>Programa de Movilidad</a:t>
            </a:r>
            <a:endParaRPr lang="es-MX" dirty="0"/>
          </a:p>
        </p:txBody>
      </p:sp>
      <p:sp>
        <p:nvSpPr>
          <p:cNvPr id="2" name="Rectángulo 1"/>
          <p:cNvSpPr/>
          <p:nvPr/>
        </p:nvSpPr>
        <p:spPr>
          <a:xfrm>
            <a:off x="1383030" y="5720834"/>
            <a:ext cx="3350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Ordenamiento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de 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motocicletas</a:t>
            </a:r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43775" y="5720834"/>
            <a:ext cx="4011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Instructivo del uso de estacionamientos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88" y="2607017"/>
            <a:ext cx="4042378" cy="303178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75" y="2851321"/>
            <a:ext cx="3390900" cy="25431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85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Programa de arbolado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1845734"/>
            <a:ext cx="7218045" cy="5716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s-MX" dirty="0" smtClean="0"/>
              <a:t>Control y preservación de los árboles y áreas verdes de la Unidad</a:t>
            </a:r>
          </a:p>
        </p:txBody>
      </p:sp>
      <p:pic>
        <p:nvPicPr>
          <p:cNvPr id="7" name="Imagen 6" descr="C:\Users\paola\Downloads\296954594_556746602894553_2535033997183135374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835" y="2646014"/>
            <a:ext cx="2219840" cy="3058476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990544" y="2783544"/>
            <a:ext cx="3599498" cy="23262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Poda sanitaria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Poda de seguridad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Poda de liberación de azoteas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Poda de aclareo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Poda </a:t>
            </a:r>
            <a:r>
              <a:rPr lang="es-MX" dirty="0" err="1" smtClean="0">
                <a:solidFill>
                  <a:schemeClr val="bg1">
                    <a:lumMod val="50000"/>
                  </a:schemeClr>
                </a:solidFill>
              </a:rPr>
              <a:t>topiaria</a:t>
            </a:r>
            <a:r>
              <a:rPr lang="es-MX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s-MX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2637440"/>
            <a:ext cx="4600575" cy="30670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8804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Áreas verdes y polinizadores</a:t>
            </a:r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525" y="2400299"/>
            <a:ext cx="2381250" cy="35718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520" y="2400299"/>
            <a:ext cx="2381250" cy="35718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400299"/>
            <a:ext cx="4762500" cy="35718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193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Futuros proyectos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97280" y="2064809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Irrigación </a:t>
            </a:r>
            <a:r>
              <a:rPr lang="es-ES" dirty="0">
                <a:solidFill>
                  <a:srgbClr val="FF0000"/>
                </a:solidFill>
              </a:rPr>
              <a:t>con agua tratada en el campo de </a:t>
            </a:r>
            <a:r>
              <a:rPr lang="es-ES" dirty="0" smtClean="0">
                <a:solidFill>
                  <a:srgbClr val="FF0000"/>
                </a:solidFill>
              </a:rPr>
              <a:t>Futbol (en desarrollo)</a:t>
            </a:r>
            <a:endParaRPr lang="es-ES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Planta </a:t>
            </a:r>
            <a:r>
              <a:rPr lang="es-ES" dirty="0">
                <a:solidFill>
                  <a:srgbClr val="FF0000"/>
                </a:solidFill>
              </a:rPr>
              <a:t>de compostaje (en desarrollo</a:t>
            </a:r>
            <a:r>
              <a:rPr lang="es-ES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FF0000"/>
                </a:solidFill>
              </a:rPr>
              <a:t>Implementación de proyectos de economía circular en el Programa Separacción</a:t>
            </a:r>
            <a:endParaRPr lang="es-ES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 Biodigestor Anaerobio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Almacén Temporal de Residuos Peligrosos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 Planta </a:t>
            </a:r>
            <a:r>
              <a:rPr lang="es-ES" dirty="0"/>
              <a:t>de Tratamiento de Sistema Biológico MBBR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Sistemas </a:t>
            </a:r>
            <a:r>
              <a:rPr lang="es-ES" dirty="0">
                <a:solidFill>
                  <a:srgbClr val="FF0000"/>
                </a:solidFill>
              </a:rPr>
              <a:t>de tratamiento de agua </a:t>
            </a:r>
            <a:r>
              <a:rPr lang="es-ES" dirty="0" smtClean="0">
                <a:solidFill>
                  <a:srgbClr val="FF0000"/>
                </a:solidFill>
              </a:rPr>
              <a:t>pluvial (en desarrollo</a:t>
            </a:r>
            <a:r>
              <a:rPr lang="es-ES" dirty="0" smtClean="0"/>
              <a:t>)</a:t>
            </a:r>
            <a:endParaRPr lang="es-ES" dirty="0"/>
          </a:p>
          <a:p>
            <a:pPr>
              <a:buFont typeface="Arial" panose="020B0604020202020204" pitchFamily="34" charset="0"/>
              <a:buChar char="•"/>
            </a:pPr>
            <a:r>
              <a:rPr lang="es-ES" dirty="0" smtClean="0"/>
              <a:t> Integración </a:t>
            </a:r>
            <a:r>
              <a:rPr lang="es-ES" dirty="0"/>
              <a:t>de sistemas fotovoltaicos para dos edificios t y </a:t>
            </a:r>
            <a:r>
              <a:rPr lang="es-ES" dirty="0" smtClean="0"/>
              <a:t>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 smtClean="0">
                <a:latin typeface="Calibri" pitchFamily="34" charset="0"/>
              </a:rPr>
              <a:t> Implementación de colectores solares para los </a:t>
            </a:r>
            <a:r>
              <a:rPr lang="es-MX" dirty="0">
                <a:latin typeface="Calibri" pitchFamily="34" charset="0"/>
              </a:rPr>
              <a:t>servicios de la Sección de </a:t>
            </a:r>
            <a:r>
              <a:rPr lang="es-MX" dirty="0" smtClean="0">
                <a:latin typeface="Calibri" pitchFamily="34" charset="0"/>
              </a:rPr>
              <a:t>Cafetería</a:t>
            </a:r>
            <a:endParaRPr lang="es-MX" dirty="0">
              <a:latin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s-ES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069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60653" y="1122694"/>
            <a:ext cx="1083998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Se ha logrado un avance importante en la educación para el desarrollo sustentable en la UAM-A.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Cada vez hay más acciones que se integran el modelo de gestión ambiental de la UAM-A.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Es importante dirigirse hacia un modelo de universidad autosustentable.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Se requieren generar indicadores de evaluación para afinar acciones.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Falta impulsar el enfoque de economía circular (universidad-gobierno-empresa-sociedad).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Apuntalar mayor participación de la comunidad (resistencias de algunos actores).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Faltan acciones encaminadas a la concientización de los nuevos integrantes de la comunidad.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Impulsar materias de educación ambiental transversales a todas las carreras universitarias.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 smtClean="0"/>
              <a:t>Mayores recursos financieros y apoyos institucionales a la Oficina de Gestión Ambiental.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Mayores recursos financieros y apoyos </a:t>
            </a:r>
            <a:r>
              <a:rPr lang="es-ES" sz="2000" dirty="0" smtClean="0"/>
              <a:t>institucionales a docentes-investigadores y estudiantes que investigan estos temas.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758267" y="402671"/>
            <a:ext cx="3857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REFLEXIONES FINALES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9980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6"/>
          <p:cNvSpPr txBox="1">
            <a:spLocks/>
          </p:cNvSpPr>
          <p:nvPr/>
        </p:nvSpPr>
        <p:spPr>
          <a:xfrm>
            <a:off x="2309569" y="3317209"/>
            <a:ext cx="771112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6600" b="1" dirty="0">
                <a:solidFill>
                  <a:schemeClr val="tx1"/>
                </a:solidFill>
              </a:rPr>
              <a:t>¡</a:t>
            </a:r>
            <a:r>
              <a:rPr lang="es-ES" sz="6600" b="1" dirty="0" smtClean="0">
                <a:solidFill>
                  <a:schemeClr val="tx1"/>
                </a:solidFill>
              </a:rPr>
              <a:t>Por su atención, gracias!</a:t>
            </a:r>
            <a:endParaRPr lang="es-ES" sz="6600" b="1" dirty="0">
              <a:solidFill>
                <a:schemeClr val="tx1"/>
              </a:solidFill>
            </a:endParaRPr>
          </a:p>
        </p:txBody>
      </p:sp>
      <p:sp>
        <p:nvSpPr>
          <p:cNvPr id="5" name="Título 6"/>
          <p:cNvSpPr txBox="1">
            <a:spLocks/>
          </p:cNvSpPr>
          <p:nvPr/>
        </p:nvSpPr>
        <p:spPr>
          <a:xfrm>
            <a:off x="3043053" y="4460209"/>
            <a:ext cx="6244154" cy="17709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dirty="0" smtClean="0"/>
              <a:t>Contacto:</a:t>
            </a:r>
          </a:p>
          <a:p>
            <a:r>
              <a:rPr lang="es-ES" sz="3200" dirty="0" smtClean="0"/>
              <a:t>ggmu@azc.uam.mx</a:t>
            </a:r>
          </a:p>
          <a:p>
            <a:endParaRPr lang="es-ES" sz="3200" dirty="0" smtClean="0"/>
          </a:p>
          <a:p>
            <a:r>
              <a:rPr lang="es-ES" sz="3200" dirty="0" smtClean="0"/>
              <a:t>Universidad Autónoma Metropolitana</a:t>
            </a:r>
          </a:p>
          <a:p>
            <a:r>
              <a:rPr lang="es-ES" sz="3200" dirty="0" smtClean="0"/>
              <a:t> Unidad Azcapotzalco</a:t>
            </a:r>
            <a:endParaRPr lang="es-ES" sz="3200" dirty="0"/>
          </a:p>
        </p:txBody>
      </p:sp>
      <p:pic>
        <p:nvPicPr>
          <p:cNvPr id="6" name="Picture 2" descr="https://www.azc.uam.mx/imgs/logos/u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915" y="860002"/>
            <a:ext cx="3808430" cy="137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9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60653" y="1245245"/>
            <a:ext cx="10839985" cy="419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000" dirty="0"/>
              <a:t>El consumo y la producción mundiales (fuerzas impulsoras de la economía mundial) dependen del uso del medio ambiente natural y de los recursos de una manera que continúa teniendo efectos destructivos sobre el planeta.</a:t>
            </a:r>
          </a:p>
          <a:p>
            <a:pPr algn="just">
              <a:lnSpc>
                <a:spcPct val="150000"/>
              </a:lnSpc>
            </a:pPr>
            <a:r>
              <a:rPr lang="es-ES" sz="2000" dirty="0"/>
              <a:t>El progreso económico y social ha estado acompañado de una degradación medioambiental, poniendo en peligro nuestro desarrollo futuro y supervivencia.</a:t>
            </a:r>
          </a:p>
          <a:p>
            <a:pPr algn="just">
              <a:lnSpc>
                <a:spcPct val="150000"/>
              </a:lnSpc>
            </a:pPr>
            <a:r>
              <a:rPr lang="es-ES" sz="2000" dirty="0"/>
              <a:t>El consumo y la producción sostenibles consisten en hacer más y mejor con menos. También se trata de desvincular el crecimiento económico de la degradación medioambiental, aumentar la eficiencia de recursos y promover estilos de vida sostenibles, que reviertan las tendencias actuales y cambien nuestros patrones de consumo y producción hacia un futuro más sostenible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269996" y="402671"/>
            <a:ext cx="2806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ANTECEDENTES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9658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60498" y="412098"/>
            <a:ext cx="2806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ANTECEDENTES</a:t>
            </a:r>
            <a:endParaRPr lang="es-MX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75035" y="1517713"/>
            <a:ext cx="40854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Fundada </a:t>
            </a:r>
            <a:r>
              <a:rPr lang="es-MX" sz="2400" dirty="0"/>
              <a:t>en </a:t>
            </a:r>
            <a:r>
              <a:rPr lang="es-MX" sz="2400" dirty="0" smtClean="0"/>
              <a:t>1974, la UAM es la tercera universidad pública más importante de México. </a:t>
            </a:r>
          </a:p>
          <a:p>
            <a:r>
              <a:rPr lang="es-MX" sz="2400" dirty="0" smtClean="0"/>
              <a:t>Ofrece </a:t>
            </a:r>
            <a:r>
              <a:rPr lang="es-MX" sz="2400" dirty="0"/>
              <a:t>82 programas de licenciatura y 114 de posgrado en todos los campos del conocimiento y cuenta con un alumnado de 61 mil </a:t>
            </a:r>
            <a:r>
              <a:rPr lang="es-MX" sz="2400" dirty="0" smtClean="0"/>
              <a:t>personas. </a:t>
            </a:r>
            <a:endParaRPr lang="es-MX" sz="2400" dirty="0"/>
          </a:p>
        </p:txBody>
      </p:sp>
      <p:pic>
        <p:nvPicPr>
          <p:cNvPr id="2050" name="Picture 2" descr="Unidades universitari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013" y="1507625"/>
            <a:ext cx="6264079" cy="41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nida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01" y="4691651"/>
            <a:ext cx="2714625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6604291" y="2177592"/>
            <a:ext cx="1725106" cy="7258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74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611029" y="308403"/>
            <a:ext cx="2806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ANTECEDENTES</a:t>
            </a:r>
            <a:endParaRPr lang="es-MX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75091471"/>
              </p:ext>
            </p:extLst>
          </p:nvPr>
        </p:nvGraphicFramePr>
        <p:xfrm>
          <a:off x="560654" y="1097772"/>
          <a:ext cx="10907096" cy="4680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956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800" dirty="0" smtClean="0"/>
              <a:t>Modelo de Gestión Ambiental </a:t>
            </a:r>
            <a:br>
              <a:rPr lang="es-MX" sz="4800" dirty="0" smtClean="0"/>
            </a:br>
            <a:r>
              <a:rPr lang="es-MX" sz="4800" dirty="0" smtClean="0"/>
              <a:t>Universidad Autónoma Metropolitana Unidad Azcapotzalco </a:t>
            </a:r>
            <a:br>
              <a:rPr lang="es-MX" sz="4800" dirty="0" smtClean="0"/>
            </a:br>
            <a:r>
              <a:rPr lang="es-MX" sz="4800" dirty="0" smtClean="0"/>
              <a:t>(UAM-A)</a:t>
            </a:r>
            <a:endParaRPr lang="es-MX" sz="4800" dirty="0"/>
          </a:p>
        </p:txBody>
      </p:sp>
    </p:spTree>
    <p:extLst>
      <p:ext uri="{BB962C8B-B14F-4D97-AF65-F5344CB8AC3E}">
        <p14:creationId xmlns:p14="http://schemas.microsoft.com/office/powerpoint/2010/main" val="22768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53352"/>
            <a:ext cx="10058400" cy="1450757"/>
          </a:xfrm>
        </p:spPr>
        <p:txBody>
          <a:bodyPr/>
          <a:lstStyle/>
          <a:p>
            <a:r>
              <a:rPr lang="es-MX" dirty="0" smtClean="0"/>
              <a:t>Estrategia para la gestión ambiental </a:t>
            </a:r>
            <a:endParaRPr lang="es-MX" dirty="0"/>
          </a:p>
        </p:txBody>
      </p:sp>
      <p:graphicFrame>
        <p:nvGraphicFramePr>
          <p:cNvPr id="69" name="Marcador de contenido 6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056423"/>
              </p:ext>
            </p:extLst>
          </p:nvPr>
        </p:nvGraphicFramePr>
        <p:xfrm>
          <a:off x="377072" y="1828801"/>
          <a:ext cx="11274457" cy="4477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5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Diagrama"/>
          <p:cNvGraphicFramePr/>
          <p:nvPr>
            <p:extLst>
              <p:ext uri="{D42A27DB-BD31-4B8C-83A1-F6EECF244321}">
                <p14:modId xmlns:p14="http://schemas.microsoft.com/office/powerpoint/2010/main" val="366170664"/>
              </p:ext>
            </p:extLst>
          </p:nvPr>
        </p:nvGraphicFramePr>
        <p:xfrm>
          <a:off x="5232700" y="1759796"/>
          <a:ext cx="5551564" cy="4490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 derecha 4"/>
          <p:cNvSpPr/>
          <p:nvPr/>
        </p:nvSpPr>
        <p:spPr>
          <a:xfrm>
            <a:off x="3731179" y="3489020"/>
            <a:ext cx="1072056" cy="798786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1088052" y="980437"/>
            <a:ext cx="7102741" cy="7793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UAM A - </a:t>
            </a:r>
            <a:r>
              <a:rPr lang="es-MX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s-MX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 compromiso</a:t>
            </a:r>
            <a:endParaRPr lang="es-MX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1280369" y="2968757"/>
            <a:ext cx="1776248" cy="183931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Ambiental</a:t>
            </a:r>
            <a:endParaRPr lang="es-MX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15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68702" y="848589"/>
            <a:ext cx="10364451" cy="872647"/>
          </a:xfrm>
        </p:spPr>
        <p:txBody>
          <a:bodyPr/>
          <a:lstStyle/>
          <a:p>
            <a:r>
              <a:rPr lang="es-MX" dirty="0" smtClean="0"/>
              <a:t>Programa de ahorro de agua</a:t>
            </a:r>
            <a:endParaRPr lang="es-MX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89930" y="2110155"/>
            <a:ext cx="4147948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50000"/>
              <a:buFont typeface="Wingdings" panose="05000000000000000000" pitchFamily="2" charset="2"/>
              <a:buChar char="Ø"/>
              <a:defRPr/>
            </a:pPr>
            <a:r>
              <a:rPr lang="es-E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cs"/>
              </a:rPr>
              <a:t>PLANTA DE TRATAMIENTO </a:t>
            </a:r>
          </a:p>
          <a:p>
            <a:pPr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50000"/>
              <a:defRPr/>
            </a:pPr>
            <a:endParaRPr lang="es-E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cs"/>
            </a:endParaRP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4000"/>
              <a:buFont typeface="Wingdings" pitchFamily="2" charset="2"/>
              <a:buChar char="§"/>
              <a:defRPr/>
            </a:pP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</a:rPr>
              <a:t>Desde el 2006 se realizan a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ctividades 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de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docencia, investigación</a:t>
            </a:r>
            <a:r>
              <a:rPr lang="es-ES" sz="2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PI y servicio social.</a:t>
            </a:r>
          </a:p>
          <a:p>
            <a:pPr lvl="1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4000"/>
              <a:defRPr/>
            </a:pPr>
            <a:endParaRPr lang="es-ES" sz="2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94000"/>
              <a:buFont typeface="Wingdings" pitchFamily="2" charset="2"/>
              <a:buChar char="§"/>
              <a:defRPr/>
            </a:pPr>
            <a:r>
              <a:rPr lang="es-ES" sz="2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Capacidad  de tratamiento de  0.5  l/s </a:t>
            </a:r>
            <a:endParaRPr lang="es-ES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50000"/>
              <a:buFontTx/>
              <a:buChar char="•"/>
              <a:defRPr/>
            </a:pPr>
            <a:endParaRPr lang="es-ES" dirty="0">
              <a:latin typeface="+mn-lt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86" y="2110155"/>
            <a:ext cx="5264393" cy="35095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0737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10° Congres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939</TotalTime>
  <Words>1111</Words>
  <Application>Microsoft Office PowerPoint</Application>
  <PresentationFormat>Panorámica</PresentationFormat>
  <Paragraphs>167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Candara</vt:lpstr>
      <vt:lpstr>Swis721 BlkEx BT</vt:lpstr>
      <vt:lpstr>Wingdings</vt:lpstr>
      <vt:lpstr>Retrospección</vt:lpstr>
      <vt:lpstr>10° Congreso</vt:lpstr>
      <vt:lpstr>El modelo de gestión ambiental de la Universidad Autónoma Metropolitana- Azcapotzalco</vt:lpstr>
      <vt:lpstr>Presentación de PowerPoint</vt:lpstr>
      <vt:lpstr>Presentación de PowerPoint</vt:lpstr>
      <vt:lpstr>Presentación de PowerPoint</vt:lpstr>
      <vt:lpstr>Presentación de PowerPoint</vt:lpstr>
      <vt:lpstr>Modelo de Gestión Ambiental  Universidad Autónoma Metropolitana Unidad Azcapotzalco  (UAM-A)</vt:lpstr>
      <vt:lpstr>Estrategia para la gestión ambiental </vt:lpstr>
      <vt:lpstr>Presentación de PowerPoint</vt:lpstr>
      <vt:lpstr>Programa de ahorro de agua</vt:lpstr>
      <vt:lpstr>Programa de ahorro de agua</vt:lpstr>
      <vt:lpstr>Producción de agua desmineralizada T2</vt:lpstr>
      <vt:lpstr>Programa de ahorro de agua</vt:lpstr>
      <vt:lpstr>Programa para el control de emisiones</vt:lpstr>
      <vt:lpstr>Programa de gestión de RSU</vt:lpstr>
      <vt:lpstr>Residuos con potencialidad de reciclado</vt:lpstr>
      <vt:lpstr>Programa de gestión de RSU</vt:lpstr>
      <vt:lpstr>Programa de ahorro energético</vt:lpstr>
      <vt:lpstr>Programa de ahorro energético</vt:lpstr>
      <vt:lpstr>Programa de Movilidad</vt:lpstr>
      <vt:lpstr>Programa de Movilidad</vt:lpstr>
      <vt:lpstr>Programa de arbolado</vt:lpstr>
      <vt:lpstr>Áreas verdes y polinizadores</vt:lpstr>
      <vt:lpstr>Futuros proyectos 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Hewlett-Packard Company</dc:creator>
  <cp:lastModifiedBy>Gerardo</cp:lastModifiedBy>
  <cp:revision>57</cp:revision>
  <dcterms:created xsi:type="dcterms:W3CDTF">2023-06-12T16:35:56Z</dcterms:created>
  <dcterms:modified xsi:type="dcterms:W3CDTF">2023-10-01T04:21:16Z</dcterms:modified>
</cp:coreProperties>
</file>