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18288000" cy="10287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4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564028" y="7785720"/>
            <a:ext cx="723971" cy="147637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6901" y="2526039"/>
            <a:ext cx="17534196" cy="101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01767" y="4079320"/>
            <a:ext cx="15684464" cy="2985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Relationship Id="rId3" Type="http://schemas.openxmlformats.org/officeDocument/2006/relationships/image" Target="../media/image29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36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Relationship Id="rId3" Type="http://schemas.openxmlformats.org/officeDocument/2006/relationships/image" Target="../media/image24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Relationship Id="rId3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578643"/>
            <a:ext cx="16230599" cy="91344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1034" y="319706"/>
            <a:ext cx="17192622" cy="964882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51034" y="319706"/>
            <a:ext cx="5715000" cy="1370330"/>
            <a:chOff x="351034" y="319706"/>
            <a:chExt cx="5715000" cy="1370330"/>
          </a:xfrm>
        </p:grpSpPr>
        <p:sp>
          <p:nvSpPr>
            <p:cNvPr id="4" name="object 4"/>
            <p:cNvSpPr/>
            <p:nvPr/>
          </p:nvSpPr>
          <p:spPr>
            <a:xfrm>
              <a:off x="351034" y="319706"/>
              <a:ext cx="5715000" cy="1370330"/>
            </a:xfrm>
            <a:custGeom>
              <a:avLst/>
              <a:gdLst/>
              <a:ahLst/>
              <a:cxnLst/>
              <a:rect l="l" t="t" r="r" b="b"/>
              <a:pathLst>
                <a:path w="5715000" h="1370330">
                  <a:moveTo>
                    <a:pt x="5553826" y="1369814"/>
                  </a:moveTo>
                  <a:lnTo>
                    <a:pt x="161013" y="1369814"/>
                  </a:lnTo>
                  <a:lnTo>
                    <a:pt x="118280" y="1364048"/>
                  </a:lnTo>
                  <a:lnTo>
                    <a:pt x="79837" y="1347785"/>
                  </a:lnTo>
                  <a:lnTo>
                    <a:pt x="47235" y="1322577"/>
                  </a:lnTo>
                  <a:lnTo>
                    <a:pt x="22028" y="1289976"/>
                  </a:lnTo>
                  <a:lnTo>
                    <a:pt x="5765" y="1251533"/>
                  </a:lnTo>
                  <a:lnTo>
                    <a:pt x="0" y="1208802"/>
                  </a:lnTo>
                  <a:lnTo>
                    <a:pt x="0" y="161010"/>
                  </a:lnTo>
                  <a:lnTo>
                    <a:pt x="5765" y="118280"/>
                  </a:lnTo>
                  <a:lnTo>
                    <a:pt x="22028" y="79837"/>
                  </a:lnTo>
                  <a:lnTo>
                    <a:pt x="47235" y="47235"/>
                  </a:lnTo>
                  <a:lnTo>
                    <a:pt x="79837" y="22027"/>
                  </a:lnTo>
                  <a:lnTo>
                    <a:pt x="118280" y="5765"/>
                  </a:lnTo>
                  <a:lnTo>
                    <a:pt x="161009" y="0"/>
                  </a:lnTo>
                  <a:lnTo>
                    <a:pt x="5553830" y="0"/>
                  </a:lnTo>
                  <a:lnTo>
                    <a:pt x="5596559" y="5765"/>
                  </a:lnTo>
                  <a:lnTo>
                    <a:pt x="5635002" y="22027"/>
                  </a:lnTo>
                  <a:lnTo>
                    <a:pt x="5667604" y="47235"/>
                  </a:lnTo>
                  <a:lnTo>
                    <a:pt x="5692811" y="79837"/>
                  </a:lnTo>
                  <a:lnTo>
                    <a:pt x="5709074" y="118280"/>
                  </a:lnTo>
                  <a:lnTo>
                    <a:pt x="5714840" y="161010"/>
                  </a:lnTo>
                  <a:lnTo>
                    <a:pt x="5714840" y="1208802"/>
                  </a:lnTo>
                  <a:lnTo>
                    <a:pt x="5709074" y="1251533"/>
                  </a:lnTo>
                  <a:lnTo>
                    <a:pt x="5692811" y="1289976"/>
                  </a:lnTo>
                  <a:lnTo>
                    <a:pt x="5667604" y="1322577"/>
                  </a:lnTo>
                  <a:lnTo>
                    <a:pt x="5635002" y="1347785"/>
                  </a:lnTo>
                  <a:lnTo>
                    <a:pt x="5596559" y="1364048"/>
                  </a:lnTo>
                  <a:lnTo>
                    <a:pt x="5553826" y="1369814"/>
                  </a:lnTo>
                  <a:close/>
                </a:path>
              </a:pathLst>
            </a:custGeom>
            <a:solidFill>
              <a:srgbClr val="4B8F36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205" y="434965"/>
              <a:ext cx="5191124" cy="10667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72262" y="442324"/>
            <a:ext cx="4472940" cy="1033780"/>
          </a:xfrm>
          <a:prstGeom prst="rect"/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6600" spc="-409">
                <a:latin typeface="Tahoma"/>
                <a:cs typeface="Tahoma"/>
              </a:rPr>
              <a:t>Recolección</a:t>
            </a:r>
            <a:endParaRPr sz="6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612960"/>
            <a:ext cx="16173449" cy="90582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28700" y="93901"/>
            <a:ext cx="7800340" cy="1870075"/>
            <a:chOff x="1028700" y="93901"/>
            <a:chExt cx="7800340" cy="1870075"/>
          </a:xfrm>
        </p:grpSpPr>
        <p:sp>
          <p:nvSpPr>
            <p:cNvPr id="4" name="object 4"/>
            <p:cNvSpPr/>
            <p:nvPr/>
          </p:nvSpPr>
          <p:spPr>
            <a:xfrm>
              <a:off x="1028700" y="93901"/>
              <a:ext cx="7800340" cy="1870075"/>
            </a:xfrm>
            <a:custGeom>
              <a:avLst/>
              <a:gdLst/>
              <a:ahLst/>
              <a:cxnLst/>
              <a:rect l="l" t="t" r="r" b="b"/>
              <a:pathLst>
                <a:path w="7800340" h="1870075">
                  <a:moveTo>
                    <a:pt x="7580171" y="1869597"/>
                  </a:moveTo>
                  <a:lnTo>
                    <a:pt x="219757" y="1869597"/>
                  </a:lnTo>
                  <a:lnTo>
                    <a:pt x="175551" y="1865122"/>
                  </a:lnTo>
                  <a:lnTo>
                    <a:pt x="134337" y="1852289"/>
                  </a:lnTo>
                  <a:lnTo>
                    <a:pt x="97012" y="1831993"/>
                  </a:lnTo>
                  <a:lnTo>
                    <a:pt x="64470" y="1805127"/>
                  </a:lnTo>
                  <a:lnTo>
                    <a:pt x="37604" y="1772585"/>
                  </a:lnTo>
                  <a:lnTo>
                    <a:pt x="17308" y="1735260"/>
                  </a:lnTo>
                  <a:lnTo>
                    <a:pt x="4476" y="1694047"/>
                  </a:lnTo>
                  <a:lnTo>
                    <a:pt x="0" y="1649838"/>
                  </a:lnTo>
                  <a:lnTo>
                    <a:pt x="0" y="219759"/>
                  </a:lnTo>
                  <a:lnTo>
                    <a:pt x="4476" y="175551"/>
                  </a:lnTo>
                  <a:lnTo>
                    <a:pt x="17308" y="134337"/>
                  </a:lnTo>
                  <a:lnTo>
                    <a:pt x="37604" y="97012"/>
                  </a:lnTo>
                  <a:lnTo>
                    <a:pt x="64470" y="64470"/>
                  </a:lnTo>
                  <a:lnTo>
                    <a:pt x="97012" y="37604"/>
                  </a:lnTo>
                  <a:lnTo>
                    <a:pt x="134337" y="17308"/>
                  </a:lnTo>
                  <a:lnTo>
                    <a:pt x="175551" y="4476"/>
                  </a:lnTo>
                  <a:lnTo>
                    <a:pt x="219760" y="0"/>
                  </a:lnTo>
                  <a:lnTo>
                    <a:pt x="7580167" y="0"/>
                  </a:lnTo>
                  <a:lnTo>
                    <a:pt x="7624377" y="4476"/>
                  </a:lnTo>
                  <a:lnTo>
                    <a:pt x="7665591" y="17308"/>
                  </a:lnTo>
                  <a:lnTo>
                    <a:pt x="7702916" y="37604"/>
                  </a:lnTo>
                  <a:lnTo>
                    <a:pt x="7735458" y="64470"/>
                  </a:lnTo>
                  <a:lnTo>
                    <a:pt x="7762323" y="97012"/>
                  </a:lnTo>
                  <a:lnTo>
                    <a:pt x="7782619" y="134337"/>
                  </a:lnTo>
                  <a:lnTo>
                    <a:pt x="7795452" y="175551"/>
                  </a:lnTo>
                  <a:lnTo>
                    <a:pt x="7799928" y="219759"/>
                  </a:lnTo>
                  <a:lnTo>
                    <a:pt x="7799928" y="1649838"/>
                  </a:lnTo>
                  <a:lnTo>
                    <a:pt x="7795452" y="1694047"/>
                  </a:lnTo>
                  <a:lnTo>
                    <a:pt x="7782619" y="1735260"/>
                  </a:lnTo>
                  <a:lnTo>
                    <a:pt x="7762323" y="1772585"/>
                  </a:lnTo>
                  <a:lnTo>
                    <a:pt x="7735458" y="1805127"/>
                  </a:lnTo>
                  <a:lnTo>
                    <a:pt x="7702916" y="1831993"/>
                  </a:lnTo>
                  <a:lnTo>
                    <a:pt x="7665591" y="1852289"/>
                  </a:lnTo>
                  <a:lnTo>
                    <a:pt x="7624377" y="1865122"/>
                  </a:lnTo>
                  <a:lnTo>
                    <a:pt x="7580171" y="1869597"/>
                  </a:lnTo>
                  <a:close/>
                </a:path>
              </a:pathLst>
            </a:custGeom>
            <a:solidFill>
              <a:srgbClr val="4B8F36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3473" y="434966"/>
              <a:ext cx="7588668" cy="10667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1368" y="399047"/>
            <a:ext cx="7614920" cy="1003300"/>
          </a:xfrm>
          <a:prstGeom prst="rect"/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6400" spc="-430">
                <a:latin typeface="Tahoma"/>
                <a:cs typeface="Tahoma"/>
              </a:rPr>
              <a:t>E</a:t>
            </a:r>
            <a:r>
              <a:rPr dirty="0" sz="6400" spc="-105">
                <a:latin typeface="Tahoma"/>
                <a:cs typeface="Tahoma"/>
              </a:rPr>
              <a:t>l</a:t>
            </a:r>
            <a:r>
              <a:rPr dirty="0" sz="6400" spc="-459">
                <a:latin typeface="Tahoma"/>
                <a:cs typeface="Tahoma"/>
              </a:rPr>
              <a:t>a</a:t>
            </a:r>
            <a:r>
              <a:rPr dirty="0" sz="6400" spc="-375">
                <a:latin typeface="Tahoma"/>
                <a:cs typeface="Tahoma"/>
              </a:rPr>
              <a:t>b</a:t>
            </a:r>
            <a:r>
              <a:rPr dirty="0" sz="6400" spc="-395">
                <a:latin typeface="Tahoma"/>
                <a:cs typeface="Tahoma"/>
              </a:rPr>
              <a:t>o</a:t>
            </a:r>
            <a:r>
              <a:rPr dirty="0" sz="6400" spc="-229">
                <a:latin typeface="Tahoma"/>
                <a:cs typeface="Tahoma"/>
              </a:rPr>
              <a:t>r</a:t>
            </a:r>
            <a:r>
              <a:rPr dirty="0" sz="6400" spc="-459">
                <a:latin typeface="Tahoma"/>
                <a:cs typeface="Tahoma"/>
              </a:rPr>
              <a:t>a</a:t>
            </a:r>
            <a:r>
              <a:rPr dirty="0" sz="6400" spc="-385">
                <a:latin typeface="Tahoma"/>
                <a:cs typeface="Tahoma"/>
              </a:rPr>
              <a:t>c</a:t>
            </a:r>
            <a:r>
              <a:rPr dirty="0" sz="6400" spc="-170">
                <a:latin typeface="Tahoma"/>
                <a:cs typeface="Tahoma"/>
              </a:rPr>
              <a:t>i</a:t>
            </a:r>
            <a:r>
              <a:rPr dirty="0" sz="6400" spc="-395">
                <a:latin typeface="Tahoma"/>
                <a:cs typeface="Tahoma"/>
              </a:rPr>
              <a:t>ó</a:t>
            </a:r>
            <a:r>
              <a:rPr dirty="0" sz="6400" spc="-430">
                <a:latin typeface="Tahoma"/>
                <a:cs typeface="Tahoma"/>
              </a:rPr>
              <a:t>n</a:t>
            </a:r>
            <a:r>
              <a:rPr dirty="0" sz="6400" spc="-595">
                <a:latin typeface="Tahoma"/>
                <a:cs typeface="Tahoma"/>
              </a:rPr>
              <a:t> </a:t>
            </a:r>
            <a:r>
              <a:rPr dirty="0" sz="6400" spc="-385">
                <a:latin typeface="Tahoma"/>
                <a:cs typeface="Tahoma"/>
              </a:rPr>
              <a:t>c</a:t>
            </a:r>
            <a:r>
              <a:rPr dirty="0" sz="6400" spc="-395">
                <a:latin typeface="Tahoma"/>
                <a:cs typeface="Tahoma"/>
              </a:rPr>
              <a:t>o</a:t>
            </a:r>
            <a:r>
              <a:rPr dirty="0" sz="6400" spc="-615">
                <a:latin typeface="Tahoma"/>
                <a:cs typeface="Tahoma"/>
              </a:rPr>
              <a:t>m</a:t>
            </a:r>
            <a:r>
              <a:rPr dirty="0" sz="6400" spc="-360">
                <a:latin typeface="Tahoma"/>
                <a:cs typeface="Tahoma"/>
              </a:rPr>
              <a:t>p</a:t>
            </a:r>
            <a:r>
              <a:rPr dirty="0" sz="6400" spc="-395">
                <a:latin typeface="Tahoma"/>
                <a:cs typeface="Tahoma"/>
              </a:rPr>
              <a:t>o</a:t>
            </a:r>
            <a:r>
              <a:rPr dirty="0" sz="6400" spc="-459">
                <a:latin typeface="Tahoma"/>
                <a:cs typeface="Tahoma"/>
              </a:rPr>
              <a:t>s</a:t>
            </a:r>
            <a:r>
              <a:rPr dirty="0" sz="6400" spc="-204">
                <a:latin typeface="Tahoma"/>
                <a:cs typeface="Tahoma"/>
              </a:rPr>
              <a:t>t</a:t>
            </a:r>
            <a:endParaRPr sz="6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7511" y="894031"/>
            <a:ext cx="12487274" cy="88296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95128" y="408130"/>
            <a:ext cx="2371725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 spc="-114" b="1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dirty="0" sz="1900" spc="-50" b="1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900" spc="-190" b="1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dirty="0" sz="1900" spc="-145" b="1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1900" spc="-75" b="1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1900" spc="-140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900" spc="-1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215" b="1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dirty="0" sz="1900" spc="-25" b="1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dirty="0" sz="1900" spc="-1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50" b="1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1900" spc="-120" b="1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dirty="0" sz="1900" spc="-50" b="1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900" spc="-120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1900" spc="-145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900" spc="-120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1900" spc="-50" b="1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900" spc="-125" b="1">
                <a:solidFill>
                  <a:srgbClr val="FFFFFF"/>
                </a:solidFill>
                <a:latin typeface="Tahoma"/>
                <a:cs typeface="Tahoma"/>
              </a:rPr>
              <a:t>ó</a:t>
            </a:r>
            <a:r>
              <a:rPr dirty="0" sz="1900" spc="-130" b="1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1900" spc="-1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14" b="1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1900" spc="-145" b="1">
                <a:solidFill>
                  <a:srgbClr val="FFFFFF"/>
                </a:solidFill>
                <a:latin typeface="Tahoma"/>
                <a:cs typeface="Tahoma"/>
              </a:rPr>
              <a:t>e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85552" y="408130"/>
            <a:ext cx="13000355" cy="314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00" spc="-125" b="1">
                <a:solidFill>
                  <a:srgbClr val="FFFFFF"/>
                </a:solidFill>
                <a:latin typeface="Tahoma"/>
                <a:cs typeface="Tahoma"/>
              </a:rPr>
              <a:t>untos</a:t>
            </a:r>
            <a:r>
              <a:rPr dirty="0" sz="1900" spc="-1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30" b="1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1900" spc="-1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30" b="1">
                <a:solidFill>
                  <a:srgbClr val="FFFFFF"/>
                </a:solidFill>
                <a:latin typeface="Tahoma"/>
                <a:cs typeface="Tahoma"/>
              </a:rPr>
              <a:t>toma</a:t>
            </a:r>
            <a:r>
              <a:rPr dirty="0" sz="1900" spc="-1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30" b="1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1900" spc="-1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30" b="1">
                <a:solidFill>
                  <a:srgbClr val="FFFFFF"/>
                </a:solidFill>
                <a:latin typeface="Tahoma"/>
                <a:cs typeface="Tahoma"/>
              </a:rPr>
              <a:t>muestras</a:t>
            </a:r>
            <a:r>
              <a:rPr dirty="0" sz="1900" spc="-1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30" b="1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1900" spc="-1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20" b="1">
                <a:solidFill>
                  <a:srgbClr val="FFFFFF"/>
                </a:solidFill>
                <a:latin typeface="Tahoma"/>
                <a:cs typeface="Tahoma"/>
              </a:rPr>
              <a:t>suelo</a:t>
            </a:r>
            <a:r>
              <a:rPr dirty="0" sz="1900" spc="-1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05" b="1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dirty="0" sz="1900" spc="-1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25" b="1">
                <a:solidFill>
                  <a:srgbClr val="FFFFFF"/>
                </a:solidFill>
                <a:latin typeface="Tahoma"/>
                <a:cs typeface="Tahoma"/>
              </a:rPr>
              <a:t>compost</a:t>
            </a:r>
            <a:r>
              <a:rPr dirty="0" sz="1900" spc="-1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35" b="1">
                <a:solidFill>
                  <a:srgbClr val="FFFFFF"/>
                </a:solidFill>
                <a:latin typeface="Tahoma"/>
                <a:cs typeface="Tahoma"/>
              </a:rPr>
              <a:t>generado</a:t>
            </a:r>
            <a:r>
              <a:rPr dirty="0" sz="1900" spc="-1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40" b="1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dirty="0" sz="1900" spc="-1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90" b="1">
                <a:solidFill>
                  <a:srgbClr val="FFFFFF"/>
                </a:solidFill>
                <a:latin typeface="Tahoma"/>
                <a:cs typeface="Tahoma"/>
              </a:rPr>
              <a:t>el</a:t>
            </a:r>
            <a:r>
              <a:rPr dirty="0" sz="1900" spc="-1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30" b="1">
                <a:solidFill>
                  <a:srgbClr val="FFFFFF"/>
                </a:solidFill>
                <a:latin typeface="Tahoma"/>
                <a:cs typeface="Tahoma"/>
              </a:rPr>
              <a:t>Asentamiento</a:t>
            </a:r>
            <a:r>
              <a:rPr dirty="0" sz="1900" spc="-1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20" b="1">
                <a:solidFill>
                  <a:srgbClr val="FFFFFF"/>
                </a:solidFill>
                <a:latin typeface="Tahoma"/>
                <a:cs typeface="Tahoma"/>
              </a:rPr>
              <a:t>Valle</a:t>
            </a:r>
            <a:r>
              <a:rPr dirty="0" sz="1900" spc="-1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14" b="1">
                <a:solidFill>
                  <a:srgbClr val="FFFFFF"/>
                </a:solidFill>
                <a:latin typeface="Tahoma"/>
                <a:cs typeface="Tahoma"/>
              </a:rPr>
              <a:t>Real,</a:t>
            </a:r>
            <a:r>
              <a:rPr dirty="0" sz="1900" spc="-1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30" b="1">
                <a:solidFill>
                  <a:srgbClr val="FFFFFF"/>
                </a:solidFill>
                <a:latin typeface="Tahoma"/>
                <a:cs typeface="Tahoma"/>
              </a:rPr>
              <a:t>Santa</a:t>
            </a:r>
            <a:r>
              <a:rPr dirty="0" sz="1900" spc="-1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95" b="1">
                <a:solidFill>
                  <a:srgbClr val="FFFFFF"/>
                </a:solidFill>
                <a:latin typeface="Tahoma"/>
                <a:cs typeface="Tahoma"/>
              </a:rPr>
              <a:t>Cecilia,</a:t>
            </a:r>
            <a:r>
              <a:rPr dirty="0" sz="1900" spc="-1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25" b="1">
                <a:solidFill>
                  <a:srgbClr val="FFFFFF"/>
                </a:solidFill>
                <a:latin typeface="Tahoma"/>
                <a:cs typeface="Tahoma"/>
              </a:rPr>
              <a:t>La</a:t>
            </a:r>
            <a:r>
              <a:rPr dirty="0" sz="1900" spc="-1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30" b="1">
                <a:solidFill>
                  <a:srgbClr val="FFFFFF"/>
                </a:solidFill>
                <a:latin typeface="Tahoma"/>
                <a:cs typeface="Tahoma"/>
              </a:rPr>
              <a:t>Cruz</a:t>
            </a:r>
            <a:r>
              <a:rPr dirty="0" sz="1900" spc="-1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900" spc="-130" b="1">
                <a:solidFill>
                  <a:srgbClr val="FFFFFF"/>
                </a:solidFill>
                <a:latin typeface="Tahoma"/>
                <a:cs typeface="Tahoma"/>
              </a:rPr>
              <a:t>Guanacaste.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35671" y="9889559"/>
            <a:ext cx="16167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4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180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 spc="-190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dirty="0" sz="1800" spc="-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180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 spc="-5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1800" spc="-10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dirty="0" sz="1800" spc="-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95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dirty="0" sz="1800" spc="-10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64028" y="7785723"/>
            <a:ext cx="723971" cy="147637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083" y="2083"/>
            <a:ext cx="1341120" cy="1341120"/>
            <a:chOff x="2083" y="2083"/>
            <a:chExt cx="1341120" cy="13411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3" y="2083"/>
              <a:ext cx="1340941" cy="134094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54343" y="378275"/>
              <a:ext cx="497840" cy="394335"/>
            </a:xfrm>
            <a:custGeom>
              <a:avLst/>
              <a:gdLst/>
              <a:ahLst/>
              <a:cxnLst/>
              <a:rect l="l" t="t" r="r" b="b"/>
              <a:pathLst>
                <a:path w="497840" h="394334">
                  <a:moveTo>
                    <a:pt x="6282" y="394212"/>
                  </a:moveTo>
                  <a:lnTo>
                    <a:pt x="5878" y="391359"/>
                  </a:lnTo>
                  <a:lnTo>
                    <a:pt x="359" y="336520"/>
                  </a:lnTo>
                  <a:lnTo>
                    <a:pt x="0" y="284383"/>
                  </a:lnTo>
                  <a:lnTo>
                    <a:pt x="5207" y="235160"/>
                  </a:lnTo>
                  <a:lnTo>
                    <a:pt x="16390" y="189065"/>
                  </a:lnTo>
                  <a:lnTo>
                    <a:pt x="35679" y="143647"/>
                  </a:lnTo>
                  <a:lnTo>
                    <a:pt x="61494" y="105026"/>
                  </a:lnTo>
                  <a:lnTo>
                    <a:pt x="92976" y="72914"/>
                  </a:lnTo>
                  <a:lnTo>
                    <a:pt x="129269" y="47027"/>
                  </a:lnTo>
                  <a:lnTo>
                    <a:pt x="169515" y="27078"/>
                  </a:lnTo>
                  <a:lnTo>
                    <a:pt x="212856" y="12782"/>
                  </a:lnTo>
                  <a:lnTo>
                    <a:pt x="258436" y="3851"/>
                  </a:lnTo>
                  <a:lnTo>
                    <a:pt x="305397" y="0"/>
                  </a:lnTo>
                  <a:lnTo>
                    <a:pt x="352881" y="942"/>
                  </a:lnTo>
                  <a:lnTo>
                    <a:pt x="400031" y="6392"/>
                  </a:lnTo>
                  <a:lnTo>
                    <a:pt x="445989" y="16064"/>
                  </a:lnTo>
                  <a:lnTo>
                    <a:pt x="489898" y="29671"/>
                  </a:lnTo>
                  <a:lnTo>
                    <a:pt x="497305" y="38528"/>
                  </a:lnTo>
                  <a:lnTo>
                    <a:pt x="496729" y="44284"/>
                  </a:lnTo>
                  <a:lnTo>
                    <a:pt x="493049" y="49288"/>
                  </a:lnTo>
                  <a:lnTo>
                    <a:pt x="469777" y="71126"/>
                  </a:lnTo>
                  <a:lnTo>
                    <a:pt x="449323" y="96378"/>
                  </a:lnTo>
                  <a:lnTo>
                    <a:pt x="430964" y="124169"/>
                  </a:lnTo>
                  <a:lnTo>
                    <a:pt x="413980" y="153626"/>
                  </a:lnTo>
                  <a:lnTo>
                    <a:pt x="397649" y="183874"/>
                  </a:lnTo>
                  <a:lnTo>
                    <a:pt x="381249" y="214038"/>
                  </a:lnTo>
                  <a:lnTo>
                    <a:pt x="345357" y="270619"/>
                  </a:lnTo>
                  <a:lnTo>
                    <a:pt x="300530" y="316374"/>
                  </a:lnTo>
                  <a:lnTo>
                    <a:pt x="240996" y="344307"/>
                  </a:lnTo>
                  <a:lnTo>
                    <a:pt x="203910" y="349404"/>
                  </a:lnTo>
                  <a:lnTo>
                    <a:pt x="160982" y="347423"/>
                  </a:lnTo>
                  <a:lnTo>
                    <a:pt x="111492" y="337489"/>
                  </a:lnTo>
                  <a:lnTo>
                    <a:pt x="54716" y="318728"/>
                  </a:lnTo>
                  <a:lnTo>
                    <a:pt x="71488" y="273636"/>
                  </a:lnTo>
                  <a:lnTo>
                    <a:pt x="91575" y="232259"/>
                  </a:lnTo>
                  <a:lnTo>
                    <a:pt x="115108" y="194744"/>
                  </a:lnTo>
                  <a:lnTo>
                    <a:pt x="142218" y="161236"/>
                  </a:lnTo>
                  <a:lnTo>
                    <a:pt x="173037" y="131885"/>
                  </a:lnTo>
                  <a:lnTo>
                    <a:pt x="207696" y="106835"/>
                  </a:lnTo>
                  <a:lnTo>
                    <a:pt x="246327" y="86235"/>
                  </a:lnTo>
                  <a:lnTo>
                    <a:pt x="289059" y="70230"/>
                  </a:lnTo>
                  <a:lnTo>
                    <a:pt x="336026" y="58969"/>
                  </a:lnTo>
                  <a:lnTo>
                    <a:pt x="387357" y="52597"/>
                  </a:lnTo>
                  <a:lnTo>
                    <a:pt x="334393" y="54337"/>
                  </a:lnTo>
                  <a:lnTo>
                    <a:pt x="285360" y="60060"/>
                  </a:lnTo>
                  <a:lnTo>
                    <a:pt x="240277" y="69786"/>
                  </a:lnTo>
                  <a:lnTo>
                    <a:pt x="199162" y="83532"/>
                  </a:lnTo>
                  <a:lnTo>
                    <a:pt x="162032" y="101316"/>
                  </a:lnTo>
                  <a:lnTo>
                    <a:pt x="128907" y="123158"/>
                  </a:lnTo>
                  <a:lnTo>
                    <a:pt x="99803" y="149075"/>
                  </a:lnTo>
                  <a:lnTo>
                    <a:pt x="74739" y="179085"/>
                  </a:lnTo>
                  <a:lnTo>
                    <a:pt x="53733" y="213207"/>
                  </a:lnTo>
                  <a:lnTo>
                    <a:pt x="36803" y="251459"/>
                  </a:lnTo>
                  <a:lnTo>
                    <a:pt x="23967" y="293859"/>
                  </a:lnTo>
                  <a:lnTo>
                    <a:pt x="15243" y="340425"/>
                  </a:lnTo>
                  <a:lnTo>
                    <a:pt x="10649" y="391177"/>
                  </a:lnTo>
                  <a:lnTo>
                    <a:pt x="10512" y="394053"/>
                  </a:lnTo>
                  <a:lnTo>
                    <a:pt x="6282" y="3942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13507122" y="3770"/>
            <a:ext cx="4780915" cy="4624705"/>
            <a:chOff x="13507122" y="3770"/>
            <a:chExt cx="4780915" cy="462470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98189" y="3770"/>
              <a:ext cx="3689810" cy="37465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507122" y="1875135"/>
              <a:ext cx="2753360" cy="2753360"/>
            </a:xfrm>
            <a:custGeom>
              <a:avLst/>
              <a:gdLst/>
              <a:ahLst/>
              <a:cxnLst/>
              <a:rect l="l" t="t" r="r" b="b"/>
              <a:pathLst>
                <a:path w="2753359" h="2753360">
                  <a:moveTo>
                    <a:pt x="1376438" y="2752763"/>
                  </a:moveTo>
                  <a:lnTo>
                    <a:pt x="1328060" y="2751931"/>
                  </a:lnTo>
                  <a:lnTo>
                    <a:pt x="1280158" y="2749452"/>
                  </a:lnTo>
                  <a:lnTo>
                    <a:pt x="1232701" y="2745354"/>
                  </a:lnTo>
                  <a:lnTo>
                    <a:pt x="1185717" y="2739665"/>
                  </a:lnTo>
                  <a:lnTo>
                    <a:pt x="1139234" y="2732410"/>
                  </a:lnTo>
                  <a:lnTo>
                    <a:pt x="1093277" y="2723618"/>
                  </a:lnTo>
                  <a:lnTo>
                    <a:pt x="1047875" y="2713316"/>
                  </a:lnTo>
                  <a:lnTo>
                    <a:pt x="1003056" y="2701532"/>
                  </a:lnTo>
                  <a:lnTo>
                    <a:pt x="958845" y="2688292"/>
                  </a:lnTo>
                  <a:lnTo>
                    <a:pt x="915271" y="2673624"/>
                  </a:lnTo>
                  <a:lnTo>
                    <a:pt x="872361" y="2657555"/>
                  </a:lnTo>
                  <a:lnTo>
                    <a:pt x="830142" y="2640113"/>
                  </a:lnTo>
                  <a:lnTo>
                    <a:pt x="788642" y="2621324"/>
                  </a:lnTo>
                  <a:lnTo>
                    <a:pt x="747887" y="2601217"/>
                  </a:lnTo>
                  <a:lnTo>
                    <a:pt x="707906" y="2579817"/>
                  </a:lnTo>
                  <a:lnTo>
                    <a:pt x="668725" y="2557154"/>
                  </a:lnTo>
                  <a:lnTo>
                    <a:pt x="630371" y="2533253"/>
                  </a:lnTo>
                  <a:lnTo>
                    <a:pt x="592873" y="2508143"/>
                  </a:lnTo>
                  <a:lnTo>
                    <a:pt x="556256" y="2481850"/>
                  </a:lnTo>
                  <a:lnTo>
                    <a:pt x="520549" y="2454402"/>
                  </a:lnTo>
                  <a:lnTo>
                    <a:pt x="485779" y="2425826"/>
                  </a:lnTo>
                  <a:lnTo>
                    <a:pt x="451973" y="2396149"/>
                  </a:lnTo>
                  <a:lnTo>
                    <a:pt x="419159" y="2365400"/>
                  </a:lnTo>
                  <a:lnTo>
                    <a:pt x="387363" y="2333604"/>
                  </a:lnTo>
                  <a:lnTo>
                    <a:pt x="356613" y="2300789"/>
                  </a:lnTo>
                  <a:lnTo>
                    <a:pt x="326937" y="2266983"/>
                  </a:lnTo>
                  <a:lnTo>
                    <a:pt x="298361" y="2232213"/>
                  </a:lnTo>
                  <a:lnTo>
                    <a:pt x="270913" y="2196506"/>
                  </a:lnTo>
                  <a:lnTo>
                    <a:pt x="244620" y="2159890"/>
                  </a:lnTo>
                  <a:lnTo>
                    <a:pt x="219509" y="2122391"/>
                  </a:lnTo>
                  <a:lnTo>
                    <a:pt x="195609" y="2084038"/>
                  </a:lnTo>
                  <a:lnTo>
                    <a:pt x="172945" y="2044857"/>
                  </a:lnTo>
                  <a:lnTo>
                    <a:pt x="151546" y="2004875"/>
                  </a:lnTo>
                  <a:lnTo>
                    <a:pt x="131438" y="1964120"/>
                  </a:lnTo>
                  <a:lnTo>
                    <a:pt x="112650" y="1922620"/>
                  </a:lnTo>
                  <a:lnTo>
                    <a:pt x="95207" y="1880401"/>
                  </a:lnTo>
                  <a:lnTo>
                    <a:pt x="79138" y="1837491"/>
                  </a:lnTo>
                  <a:lnTo>
                    <a:pt x="64470" y="1793917"/>
                  </a:lnTo>
                  <a:lnTo>
                    <a:pt x="51230" y="1749707"/>
                  </a:lnTo>
                  <a:lnTo>
                    <a:pt x="39446" y="1704887"/>
                  </a:lnTo>
                  <a:lnTo>
                    <a:pt x="29144" y="1659485"/>
                  </a:lnTo>
                  <a:lnTo>
                    <a:pt x="20352" y="1613529"/>
                  </a:lnTo>
                  <a:lnTo>
                    <a:pt x="13098" y="1567045"/>
                  </a:lnTo>
                  <a:lnTo>
                    <a:pt x="7408" y="1520061"/>
                  </a:lnTo>
                  <a:lnTo>
                    <a:pt x="3310" y="1472604"/>
                  </a:lnTo>
                  <a:lnTo>
                    <a:pt x="831" y="1424702"/>
                  </a:lnTo>
                  <a:lnTo>
                    <a:pt x="0" y="1376419"/>
                  </a:lnTo>
                  <a:lnTo>
                    <a:pt x="831" y="1328061"/>
                  </a:lnTo>
                  <a:lnTo>
                    <a:pt x="3310" y="1280159"/>
                  </a:lnTo>
                  <a:lnTo>
                    <a:pt x="7408" y="1232702"/>
                  </a:lnTo>
                  <a:lnTo>
                    <a:pt x="13098" y="1185718"/>
                  </a:lnTo>
                  <a:lnTo>
                    <a:pt x="20352" y="1139234"/>
                  </a:lnTo>
                  <a:lnTo>
                    <a:pt x="29144" y="1093278"/>
                  </a:lnTo>
                  <a:lnTo>
                    <a:pt x="39446" y="1047876"/>
                  </a:lnTo>
                  <a:lnTo>
                    <a:pt x="51230" y="1003056"/>
                  </a:lnTo>
                  <a:lnTo>
                    <a:pt x="64470" y="958846"/>
                  </a:lnTo>
                  <a:lnTo>
                    <a:pt x="79138" y="915272"/>
                  </a:lnTo>
                  <a:lnTo>
                    <a:pt x="95207" y="872362"/>
                  </a:lnTo>
                  <a:lnTo>
                    <a:pt x="112650" y="830143"/>
                  </a:lnTo>
                  <a:lnTo>
                    <a:pt x="131438" y="788643"/>
                  </a:lnTo>
                  <a:lnTo>
                    <a:pt x="151546" y="747888"/>
                  </a:lnTo>
                  <a:lnTo>
                    <a:pt x="172945" y="707907"/>
                  </a:lnTo>
                  <a:lnTo>
                    <a:pt x="195609" y="668725"/>
                  </a:lnTo>
                  <a:lnTo>
                    <a:pt x="219509" y="630372"/>
                  </a:lnTo>
                  <a:lnTo>
                    <a:pt x="244620" y="592873"/>
                  </a:lnTo>
                  <a:lnTo>
                    <a:pt x="270913" y="556257"/>
                  </a:lnTo>
                  <a:lnTo>
                    <a:pt x="298361" y="520550"/>
                  </a:lnTo>
                  <a:lnTo>
                    <a:pt x="326937" y="485780"/>
                  </a:lnTo>
                  <a:lnTo>
                    <a:pt x="356613" y="451974"/>
                  </a:lnTo>
                  <a:lnTo>
                    <a:pt x="387363" y="419159"/>
                  </a:lnTo>
                  <a:lnTo>
                    <a:pt x="419159" y="387364"/>
                  </a:lnTo>
                  <a:lnTo>
                    <a:pt x="451973" y="356614"/>
                  </a:lnTo>
                  <a:lnTo>
                    <a:pt x="485779" y="326937"/>
                  </a:lnTo>
                  <a:lnTo>
                    <a:pt x="520549" y="298361"/>
                  </a:lnTo>
                  <a:lnTo>
                    <a:pt x="556256" y="270913"/>
                  </a:lnTo>
                  <a:lnTo>
                    <a:pt x="592873" y="244620"/>
                  </a:lnTo>
                  <a:lnTo>
                    <a:pt x="630371" y="219510"/>
                  </a:lnTo>
                  <a:lnTo>
                    <a:pt x="668725" y="195609"/>
                  </a:lnTo>
                  <a:lnTo>
                    <a:pt x="707906" y="172946"/>
                  </a:lnTo>
                  <a:lnTo>
                    <a:pt x="747887" y="151547"/>
                  </a:lnTo>
                  <a:lnTo>
                    <a:pt x="788642" y="131439"/>
                  </a:lnTo>
                  <a:lnTo>
                    <a:pt x="830142" y="112650"/>
                  </a:lnTo>
                  <a:lnTo>
                    <a:pt x="872361" y="95208"/>
                  </a:lnTo>
                  <a:lnTo>
                    <a:pt x="915271" y="79139"/>
                  </a:lnTo>
                  <a:lnTo>
                    <a:pt x="958845" y="64471"/>
                  </a:lnTo>
                  <a:lnTo>
                    <a:pt x="1003056" y="51231"/>
                  </a:lnTo>
                  <a:lnTo>
                    <a:pt x="1047875" y="39447"/>
                  </a:lnTo>
                  <a:lnTo>
                    <a:pt x="1093277" y="29145"/>
                  </a:lnTo>
                  <a:lnTo>
                    <a:pt x="1139234" y="20353"/>
                  </a:lnTo>
                  <a:lnTo>
                    <a:pt x="1185717" y="13099"/>
                  </a:lnTo>
                  <a:lnTo>
                    <a:pt x="1232701" y="7409"/>
                  </a:lnTo>
                  <a:lnTo>
                    <a:pt x="1280158" y="3311"/>
                  </a:lnTo>
                  <a:lnTo>
                    <a:pt x="1328060" y="832"/>
                  </a:lnTo>
                  <a:lnTo>
                    <a:pt x="1376381" y="0"/>
                  </a:lnTo>
                  <a:lnTo>
                    <a:pt x="1424701" y="832"/>
                  </a:lnTo>
                  <a:lnTo>
                    <a:pt x="1472604" y="3311"/>
                  </a:lnTo>
                  <a:lnTo>
                    <a:pt x="1520060" y="7409"/>
                  </a:lnTo>
                  <a:lnTo>
                    <a:pt x="1567044" y="13099"/>
                  </a:lnTo>
                  <a:lnTo>
                    <a:pt x="1613528" y="20353"/>
                  </a:lnTo>
                  <a:lnTo>
                    <a:pt x="1659484" y="29145"/>
                  </a:lnTo>
                  <a:lnTo>
                    <a:pt x="1704886" y="39447"/>
                  </a:lnTo>
                  <a:lnTo>
                    <a:pt x="1749706" y="51231"/>
                  </a:lnTo>
                  <a:lnTo>
                    <a:pt x="1793916" y="64471"/>
                  </a:lnTo>
                  <a:lnTo>
                    <a:pt x="1837490" y="79139"/>
                  </a:lnTo>
                  <a:lnTo>
                    <a:pt x="1880400" y="95208"/>
                  </a:lnTo>
                  <a:lnTo>
                    <a:pt x="1922619" y="112650"/>
                  </a:lnTo>
                  <a:lnTo>
                    <a:pt x="1964119" y="131439"/>
                  </a:lnTo>
                  <a:lnTo>
                    <a:pt x="2004874" y="151547"/>
                  </a:lnTo>
                  <a:lnTo>
                    <a:pt x="2044856" y="172946"/>
                  </a:lnTo>
                  <a:lnTo>
                    <a:pt x="2084037" y="195609"/>
                  </a:lnTo>
                  <a:lnTo>
                    <a:pt x="2122390" y="219510"/>
                  </a:lnTo>
                  <a:lnTo>
                    <a:pt x="2159889" y="244620"/>
                  </a:lnTo>
                  <a:lnTo>
                    <a:pt x="2196505" y="270913"/>
                  </a:lnTo>
                  <a:lnTo>
                    <a:pt x="2232212" y="298361"/>
                  </a:lnTo>
                  <a:lnTo>
                    <a:pt x="2266982" y="326937"/>
                  </a:lnTo>
                  <a:lnTo>
                    <a:pt x="2300788" y="356614"/>
                  </a:lnTo>
                  <a:lnTo>
                    <a:pt x="2333603" y="387364"/>
                  </a:lnTo>
                  <a:lnTo>
                    <a:pt x="2365398" y="419159"/>
                  </a:lnTo>
                  <a:lnTo>
                    <a:pt x="2396148" y="451974"/>
                  </a:lnTo>
                  <a:lnTo>
                    <a:pt x="2425825" y="485780"/>
                  </a:lnTo>
                  <a:lnTo>
                    <a:pt x="2454401" y="520550"/>
                  </a:lnTo>
                  <a:lnTo>
                    <a:pt x="2481849" y="556257"/>
                  </a:lnTo>
                  <a:lnTo>
                    <a:pt x="2508142" y="592873"/>
                  </a:lnTo>
                  <a:lnTo>
                    <a:pt x="2533252" y="630372"/>
                  </a:lnTo>
                  <a:lnTo>
                    <a:pt x="2557153" y="668725"/>
                  </a:lnTo>
                  <a:lnTo>
                    <a:pt x="2579816" y="707907"/>
                  </a:lnTo>
                  <a:lnTo>
                    <a:pt x="2601216" y="747888"/>
                  </a:lnTo>
                  <a:lnTo>
                    <a:pt x="2621323" y="788643"/>
                  </a:lnTo>
                  <a:lnTo>
                    <a:pt x="2640112" y="830143"/>
                  </a:lnTo>
                  <a:lnTo>
                    <a:pt x="2657554" y="872362"/>
                  </a:lnTo>
                  <a:lnTo>
                    <a:pt x="2673623" y="915272"/>
                  </a:lnTo>
                  <a:lnTo>
                    <a:pt x="2688291" y="958846"/>
                  </a:lnTo>
                  <a:lnTo>
                    <a:pt x="2701531" y="1003056"/>
                  </a:lnTo>
                  <a:lnTo>
                    <a:pt x="2713315" y="1047876"/>
                  </a:lnTo>
                  <a:lnTo>
                    <a:pt x="2723617" y="1093278"/>
                  </a:lnTo>
                  <a:lnTo>
                    <a:pt x="2732409" y="1139234"/>
                  </a:lnTo>
                  <a:lnTo>
                    <a:pt x="2739664" y="1185718"/>
                  </a:lnTo>
                  <a:lnTo>
                    <a:pt x="2745353" y="1232702"/>
                  </a:lnTo>
                  <a:lnTo>
                    <a:pt x="2749451" y="1280159"/>
                  </a:lnTo>
                  <a:lnTo>
                    <a:pt x="2751930" y="1328061"/>
                  </a:lnTo>
                  <a:lnTo>
                    <a:pt x="2752762" y="1376343"/>
                  </a:lnTo>
                  <a:lnTo>
                    <a:pt x="2751930" y="1424702"/>
                  </a:lnTo>
                  <a:lnTo>
                    <a:pt x="2749451" y="1472604"/>
                  </a:lnTo>
                  <a:lnTo>
                    <a:pt x="2745353" y="1520061"/>
                  </a:lnTo>
                  <a:lnTo>
                    <a:pt x="2739664" y="1567045"/>
                  </a:lnTo>
                  <a:lnTo>
                    <a:pt x="2732409" y="1613529"/>
                  </a:lnTo>
                  <a:lnTo>
                    <a:pt x="2723617" y="1659485"/>
                  </a:lnTo>
                  <a:lnTo>
                    <a:pt x="2713315" y="1704887"/>
                  </a:lnTo>
                  <a:lnTo>
                    <a:pt x="2701531" y="1749707"/>
                  </a:lnTo>
                  <a:lnTo>
                    <a:pt x="2688291" y="1793917"/>
                  </a:lnTo>
                  <a:lnTo>
                    <a:pt x="2673623" y="1837491"/>
                  </a:lnTo>
                  <a:lnTo>
                    <a:pt x="2657554" y="1880401"/>
                  </a:lnTo>
                  <a:lnTo>
                    <a:pt x="2640112" y="1922620"/>
                  </a:lnTo>
                  <a:lnTo>
                    <a:pt x="2621323" y="1964120"/>
                  </a:lnTo>
                  <a:lnTo>
                    <a:pt x="2601216" y="2004875"/>
                  </a:lnTo>
                  <a:lnTo>
                    <a:pt x="2579816" y="2044857"/>
                  </a:lnTo>
                  <a:lnTo>
                    <a:pt x="2557153" y="2084038"/>
                  </a:lnTo>
                  <a:lnTo>
                    <a:pt x="2533252" y="2122391"/>
                  </a:lnTo>
                  <a:lnTo>
                    <a:pt x="2508142" y="2159890"/>
                  </a:lnTo>
                  <a:lnTo>
                    <a:pt x="2481849" y="2196506"/>
                  </a:lnTo>
                  <a:lnTo>
                    <a:pt x="2454401" y="2232213"/>
                  </a:lnTo>
                  <a:lnTo>
                    <a:pt x="2425825" y="2266983"/>
                  </a:lnTo>
                  <a:lnTo>
                    <a:pt x="2396148" y="2300789"/>
                  </a:lnTo>
                  <a:lnTo>
                    <a:pt x="2365398" y="2333604"/>
                  </a:lnTo>
                  <a:lnTo>
                    <a:pt x="2333603" y="2365400"/>
                  </a:lnTo>
                  <a:lnTo>
                    <a:pt x="2300788" y="2396149"/>
                  </a:lnTo>
                  <a:lnTo>
                    <a:pt x="2266982" y="2425826"/>
                  </a:lnTo>
                  <a:lnTo>
                    <a:pt x="2232212" y="2454402"/>
                  </a:lnTo>
                  <a:lnTo>
                    <a:pt x="2196505" y="2481850"/>
                  </a:lnTo>
                  <a:lnTo>
                    <a:pt x="2159889" y="2508143"/>
                  </a:lnTo>
                  <a:lnTo>
                    <a:pt x="2122390" y="2533253"/>
                  </a:lnTo>
                  <a:lnTo>
                    <a:pt x="2084037" y="2557154"/>
                  </a:lnTo>
                  <a:lnTo>
                    <a:pt x="2044856" y="2579817"/>
                  </a:lnTo>
                  <a:lnTo>
                    <a:pt x="2004874" y="2601217"/>
                  </a:lnTo>
                  <a:lnTo>
                    <a:pt x="1964119" y="2621324"/>
                  </a:lnTo>
                  <a:lnTo>
                    <a:pt x="1922619" y="2640113"/>
                  </a:lnTo>
                  <a:lnTo>
                    <a:pt x="1880400" y="2657555"/>
                  </a:lnTo>
                  <a:lnTo>
                    <a:pt x="1837490" y="2673624"/>
                  </a:lnTo>
                  <a:lnTo>
                    <a:pt x="1793916" y="2688292"/>
                  </a:lnTo>
                  <a:lnTo>
                    <a:pt x="1749706" y="2701532"/>
                  </a:lnTo>
                  <a:lnTo>
                    <a:pt x="1704886" y="2713316"/>
                  </a:lnTo>
                  <a:lnTo>
                    <a:pt x="1659484" y="2723618"/>
                  </a:lnTo>
                  <a:lnTo>
                    <a:pt x="1613528" y="2732410"/>
                  </a:lnTo>
                  <a:lnTo>
                    <a:pt x="1567044" y="2739665"/>
                  </a:lnTo>
                  <a:lnTo>
                    <a:pt x="1520060" y="2745354"/>
                  </a:lnTo>
                  <a:lnTo>
                    <a:pt x="1472604" y="2749452"/>
                  </a:lnTo>
                  <a:lnTo>
                    <a:pt x="1424701" y="2751931"/>
                  </a:lnTo>
                  <a:lnTo>
                    <a:pt x="1376438" y="2752763"/>
                  </a:lnTo>
                  <a:close/>
                </a:path>
              </a:pathLst>
            </a:custGeom>
            <a:solidFill>
              <a:srgbClr val="1D2B2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71548" y="2039565"/>
              <a:ext cx="2423912" cy="2423903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795007" y="1113827"/>
            <a:ext cx="1187450" cy="494665"/>
          </a:xfrm>
          <a:custGeom>
            <a:avLst/>
            <a:gdLst/>
            <a:ahLst/>
            <a:cxnLst/>
            <a:rect l="l" t="t" r="r" b="b"/>
            <a:pathLst>
              <a:path w="1187450" h="494665">
                <a:moveTo>
                  <a:pt x="1187284" y="247294"/>
                </a:moveTo>
                <a:lnTo>
                  <a:pt x="1182255" y="197446"/>
                </a:lnTo>
                <a:lnTo>
                  <a:pt x="1167853" y="151041"/>
                </a:lnTo>
                <a:lnTo>
                  <a:pt x="1145044" y="109029"/>
                </a:lnTo>
                <a:lnTo>
                  <a:pt x="1114856" y="72428"/>
                </a:lnTo>
                <a:lnTo>
                  <a:pt x="1078255" y="42240"/>
                </a:lnTo>
                <a:lnTo>
                  <a:pt x="1036256" y="19443"/>
                </a:lnTo>
                <a:lnTo>
                  <a:pt x="989838" y="5029"/>
                </a:lnTo>
                <a:lnTo>
                  <a:pt x="940003" y="0"/>
                </a:lnTo>
                <a:lnTo>
                  <a:pt x="890155" y="5029"/>
                </a:lnTo>
                <a:lnTo>
                  <a:pt x="843737" y="19443"/>
                </a:lnTo>
                <a:lnTo>
                  <a:pt x="801738" y="42240"/>
                </a:lnTo>
                <a:lnTo>
                  <a:pt x="766813" y="71043"/>
                </a:lnTo>
                <a:lnTo>
                  <a:pt x="731901" y="42240"/>
                </a:lnTo>
                <a:lnTo>
                  <a:pt x="689902" y="19443"/>
                </a:lnTo>
                <a:lnTo>
                  <a:pt x="643483" y="5029"/>
                </a:lnTo>
                <a:lnTo>
                  <a:pt x="593636" y="0"/>
                </a:lnTo>
                <a:lnTo>
                  <a:pt x="543801" y="5029"/>
                </a:lnTo>
                <a:lnTo>
                  <a:pt x="497382" y="19443"/>
                </a:lnTo>
                <a:lnTo>
                  <a:pt x="455383" y="42240"/>
                </a:lnTo>
                <a:lnTo>
                  <a:pt x="420458" y="71043"/>
                </a:lnTo>
                <a:lnTo>
                  <a:pt x="385546" y="42240"/>
                </a:lnTo>
                <a:lnTo>
                  <a:pt x="343535" y="19443"/>
                </a:lnTo>
                <a:lnTo>
                  <a:pt x="297129" y="5029"/>
                </a:lnTo>
                <a:lnTo>
                  <a:pt x="247281" y="0"/>
                </a:lnTo>
                <a:lnTo>
                  <a:pt x="197446" y="5029"/>
                </a:lnTo>
                <a:lnTo>
                  <a:pt x="151028" y="19443"/>
                </a:lnTo>
                <a:lnTo>
                  <a:pt x="109029" y="42240"/>
                </a:lnTo>
                <a:lnTo>
                  <a:pt x="72428" y="72428"/>
                </a:lnTo>
                <a:lnTo>
                  <a:pt x="42240" y="109029"/>
                </a:lnTo>
                <a:lnTo>
                  <a:pt x="19431" y="151041"/>
                </a:lnTo>
                <a:lnTo>
                  <a:pt x="5029" y="197446"/>
                </a:lnTo>
                <a:lnTo>
                  <a:pt x="0" y="247294"/>
                </a:lnTo>
                <a:lnTo>
                  <a:pt x="5029" y="297129"/>
                </a:lnTo>
                <a:lnTo>
                  <a:pt x="19431" y="343547"/>
                </a:lnTo>
                <a:lnTo>
                  <a:pt x="42240" y="385546"/>
                </a:lnTo>
                <a:lnTo>
                  <a:pt x="72428" y="422148"/>
                </a:lnTo>
                <a:lnTo>
                  <a:pt x="109029" y="452335"/>
                </a:lnTo>
                <a:lnTo>
                  <a:pt x="151028" y="475145"/>
                </a:lnTo>
                <a:lnTo>
                  <a:pt x="197446" y="489546"/>
                </a:lnTo>
                <a:lnTo>
                  <a:pt x="247294" y="494576"/>
                </a:lnTo>
                <a:lnTo>
                  <a:pt x="297129" y="489546"/>
                </a:lnTo>
                <a:lnTo>
                  <a:pt x="343535" y="475145"/>
                </a:lnTo>
                <a:lnTo>
                  <a:pt x="385546" y="452335"/>
                </a:lnTo>
                <a:lnTo>
                  <a:pt x="420458" y="423545"/>
                </a:lnTo>
                <a:lnTo>
                  <a:pt x="455383" y="452335"/>
                </a:lnTo>
                <a:lnTo>
                  <a:pt x="497382" y="475145"/>
                </a:lnTo>
                <a:lnTo>
                  <a:pt x="543801" y="489546"/>
                </a:lnTo>
                <a:lnTo>
                  <a:pt x="593648" y="494576"/>
                </a:lnTo>
                <a:lnTo>
                  <a:pt x="643483" y="489546"/>
                </a:lnTo>
                <a:lnTo>
                  <a:pt x="689902" y="475145"/>
                </a:lnTo>
                <a:lnTo>
                  <a:pt x="731901" y="452335"/>
                </a:lnTo>
                <a:lnTo>
                  <a:pt x="766813" y="423545"/>
                </a:lnTo>
                <a:lnTo>
                  <a:pt x="801738" y="452335"/>
                </a:lnTo>
                <a:lnTo>
                  <a:pt x="843737" y="475145"/>
                </a:lnTo>
                <a:lnTo>
                  <a:pt x="890155" y="489546"/>
                </a:lnTo>
                <a:lnTo>
                  <a:pt x="940003" y="494576"/>
                </a:lnTo>
                <a:lnTo>
                  <a:pt x="989838" y="489546"/>
                </a:lnTo>
                <a:lnTo>
                  <a:pt x="1036256" y="475145"/>
                </a:lnTo>
                <a:lnTo>
                  <a:pt x="1078255" y="452335"/>
                </a:lnTo>
                <a:lnTo>
                  <a:pt x="1114856" y="422148"/>
                </a:lnTo>
                <a:lnTo>
                  <a:pt x="1145044" y="385546"/>
                </a:lnTo>
                <a:lnTo>
                  <a:pt x="1167853" y="343547"/>
                </a:lnTo>
                <a:lnTo>
                  <a:pt x="1182255" y="297129"/>
                </a:lnTo>
                <a:lnTo>
                  <a:pt x="1187284" y="247294"/>
                </a:lnTo>
                <a:close/>
              </a:path>
            </a:pathLst>
          </a:custGeom>
          <a:solidFill>
            <a:srgbClr val="4B8F36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2585" y="2997455"/>
            <a:ext cx="12468224" cy="555307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82317" y="1738631"/>
            <a:ext cx="6112510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5"/>
              <a:t>Análsis</a:t>
            </a:r>
            <a:r>
              <a:rPr dirty="0" spc="-30"/>
              <a:t> </a:t>
            </a:r>
            <a:r>
              <a:rPr dirty="0" spc="50"/>
              <a:t>de</a:t>
            </a:r>
            <a:r>
              <a:rPr dirty="0" spc="-30"/>
              <a:t> </a:t>
            </a:r>
            <a:r>
              <a:rPr dirty="0" spc="5"/>
              <a:t>suelo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5323" y="969374"/>
            <a:ext cx="9486899" cy="83438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381638" y="1028712"/>
            <a:ext cx="1187450" cy="494665"/>
          </a:xfrm>
          <a:custGeom>
            <a:avLst/>
            <a:gdLst/>
            <a:ahLst/>
            <a:cxnLst/>
            <a:rect l="l" t="t" r="r" b="b"/>
            <a:pathLst>
              <a:path w="1187450" h="494665">
                <a:moveTo>
                  <a:pt x="1187272" y="247281"/>
                </a:moveTo>
                <a:lnTo>
                  <a:pt x="1182255" y="197446"/>
                </a:lnTo>
                <a:lnTo>
                  <a:pt x="1167841" y="151028"/>
                </a:lnTo>
                <a:lnTo>
                  <a:pt x="1145044" y="109016"/>
                </a:lnTo>
                <a:lnTo>
                  <a:pt x="1114856" y="72428"/>
                </a:lnTo>
                <a:lnTo>
                  <a:pt x="1078255" y="42227"/>
                </a:lnTo>
                <a:lnTo>
                  <a:pt x="1036243" y="19431"/>
                </a:lnTo>
                <a:lnTo>
                  <a:pt x="989825" y="5016"/>
                </a:lnTo>
                <a:lnTo>
                  <a:pt x="939990" y="0"/>
                </a:lnTo>
                <a:lnTo>
                  <a:pt x="890155" y="5016"/>
                </a:lnTo>
                <a:lnTo>
                  <a:pt x="843737" y="19431"/>
                </a:lnTo>
                <a:lnTo>
                  <a:pt x="801738" y="42227"/>
                </a:lnTo>
                <a:lnTo>
                  <a:pt x="766813" y="71056"/>
                </a:lnTo>
                <a:lnTo>
                  <a:pt x="731901" y="42227"/>
                </a:lnTo>
                <a:lnTo>
                  <a:pt x="689889" y="19431"/>
                </a:lnTo>
                <a:lnTo>
                  <a:pt x="643470" y="5016"/>
                </a:lnTo>
                <a:lnTo>
                  <a:pt x="593636" y="0"/>
                </a:lnTo>
                <a:lnTo>
                  <a:pt x="543801" y="5016"/>
                </a:lnTo>
                <a:lnTo>
                  <a:pt x="497382" y="19431"/>
                </a:lnTo>
                <a:lnTo>
                  <a:pt x="455383" y="42227"/>
                </a:lnTo>
                <a:lnTo>
                  <a:pt x="420458" y="71056"/>
                </a:lnTo>
                <a:lnTo>
                  <a:pt x="385546" y="42227"/>
                </a:lnTo>
                <a:lnTo>
                  <a:pt x="343535" y="19431"/>
                </a:lnTo>
                <a:lnTo>
                  <a:pt x="297116" y="5016"/>
                </a:lnTo>
                <a:lnTo>
                  <a:pt x="247281" y="0"/>
                </a:lnTo>
                <a:lnTo>
                  <a:pt x="197446" y="5016"/>
                </a:lnTo>
                <a:lnTo>
                  <a:pt x="151028" y="19431"/>
                </a:lnTo>
                <a:lnTo>
                  <a:pt x="109029" y="42227"/>
                </a:lnTo>
                <a:lnTo>
                  <a:pt x="72428" y="72428"/>
                </a:lnTo>
                <a:lnTo>
                  <a:pt x="42227" y="109016"/>
                </a:lnTo>
                <a:lnTo>
                  <a:pt x="19431" y="151028"/>
                </a:lnTo>
                <a:lnTo>
                  <a:pt x="5029" y="197446"/>
                </a:lnTo>
                <a:lnTo>
                  <a:pt x="0" y="247281"/>
                </a:lnTo>
                <a:lnTo>
                  <a:pt x="5029" y="297116"/>
                </a:lnTo>
                <a:lnTo>
                  <a:pt x="19431" y="343535"/>
                </a:lnTo>
                <a:lnTo>
                  <a:pt x="42227" y="385533"/>
                </a:lnTo>
                <a:lnTo>
                  <a:pt x="72428" y="422135"/>
                </a:lnTo>
                <a:lnTo>
                  <a:pt x="109029" y="452323"/>
                </a:lnTo>
                <a:lnTo>
                  <a:pt x="151028" y="475132"/>
                </a:lnTo>
                <a:lnTo>
                  <a:pt x="197446" y="489534"/>
                </a:lnTo>
                <a:lnTo>
                  <a:pt x="247281" y="494563"/>
                </a:lnTo>
                <a:lnTo>
                  <a:pt x="297116" y="489534"/>
                </a:lnTo>
                <a:lnTo>
                  <a:pt x="343535" y="475132"/>
                </a:lnTo>
                <a:lnTo>
                  <a:pt x="385546" y="452323"/>
                </a:lnTo>
                <a:lnTo>
                  <a:pt x="420458" y="423519"/>
                </a:lnTo>
                <a:lnTo>
                  <a:pt x="455383" y="452323"/>
                </a:lnTo>
                <a:lnTo>
                  <a:pt x="497382" y="475132"/>
                </a:lnTo>
                <a:lnTo>
                  <a:pt x="543801" y="489534"/>
                </a:lnTo>
                <a:lnTo>
                  <a:pt x="593648" y="494563"/>
                </a:lnTo>
                <a:lnTo>
                  <a:pt x="643470" y="489534"/>
                </a:lnTo>
                <a:lnTo>
                  <a:pt x="689889" y="475132"/>
                </a:lnTo>
                <a:lnTo>
                  <a:pt x="731901" y="452323"/>
                </a:lnTo>
                <a:lnTo>
                  <a:pt x="766813" y="423519"/>
                </a:lnTo>
                <a:lnTo>
                  <a:pt x="801738" y="452323"/>
                </a:lnTo>
                <a:lnTo>
                  <a:pt x="843737" y="475132"/>
                </a:lnTo>
                <a:lnTo>
                  <a:pt x="890155" y="489534"/>
                </a:lnTo>
                <a:lnTo>
                  <a:pt x="940003" y="494563"/>
                </a:lnTo>
                <a:lnTo>
                  <a:pt x="989825" y="489534"/>
                </a:lnTo>
                <a:lnTo>
                  <a:pt x="1036243" y="475132"/>
                </a:lnTo>
                <a:lnTo>
                  <a:pt x="1078255" y="452323"/>
                </a:lnTo>
                <a:lnTo>
                  <a:pt x="1114856" y="422135"/>
                </a:lnTo>
                <a:lnTo>
                  <a:pt x="1145044" y="385533"/>
                </a:lnTo>
                <a:lnTo>
                  <a:pt x="1167841" y="343535"/>
                </a:lnTo>
                <a:lnTo>
                  <a:pt x="1182255" y="297116"/>
                </a:lnTo>
                <a:lnTo>
                  <a:pt x="1187272" y="247281"/>
                </a:lnTo>
                <a:close/>
              </a:path>
            </a:pathLst>
          </a:custGeom>
          <a:solidFill>
            <a:srgbClr val="4B8F36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10305726" y="3584837"/>
            <a:ext cx="7556500" cy="3147060"/>
            <a:chOff x="10305726" y="3584837"/>
            <a:chExt cx="7556500" cy="3147060"/>
          </a:xfrm>
        </p:grpSpPr>
        <p:sp>
          <p:nvSpPr>
            <p:cNvPr id="5" name="object 5"/>
            <p:cNvSpPr/>
            <p:nvPr/>
          </p:nvSpPr>
          <p:spPr>
            <a:xfrm>
              <a:off x="10305726" y="3584837"/>
              <a:ext cx="7556500" cy="3147060"/>
            </a:xfrm>
            <a:custGeom>
              <a:avLst/>
              <a:gdLst/>
              <a:ahLst/>
              <a:cxnLst/>
              <a:rect l="l" t="t" r="r" b="b"/>
              <a:pathLst>
                <a:path w="7556500" h="3147059">
                  <a:moveTo>
                    <a:pt x="7555942" y="3146982"/>
                  </a:moveTo>
                  <a:lnTo>
                    <a:pt x="0" y="3146982"/>
                  </a:lnTo>
                  <a:lnTo>
                    <a:pt x="0" y="0"/>
                  </a:lnTo>
                  <a:lnTo>
                    <a:pt x="7555942" y="0"/>
                  </a:lnTo>
                  <a:lnTo>
                    <a:pt x="7555942" y="3146982"/>
                  </a:lnTo>
                  <a:close/>
                </a:path>
              </a:pathLst>
            </a:custGeom>
            <a:solidFill>
              <a:srgbClr val="1D2B25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82563" y="4117324"/>
              <a:ext cx="7019924" cy="20954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0205085">
              <a:lnSpc>
                <a:spcPct val="100000"/>
              </a:lnSpc>
              <a:spcBef>
                <a:spcPts val="100"/>
              </a:spcBef>
            </a:pPr>
            <a:r>
              <a:rPr dirty="0" spc="15"/>
              <a:t>Análsis</a:t>
            </a:r>
            <a:r>
              <a:rPr dirty="0" spc="-40"/>
              <a:t> </a:t>
            </a:r>
            <a:r>
              <a:rPr dirty="0" spc="50"/>
              <a:t>de</a:t>
            </a:r>
            <a:r>
              <a:rPr dirty="0" spc="-35"/>
              <a:t> </a:t>
            </a:r>
            <a:r>
              <a:rPr dirty="0" spc="-10"/>
              <a:t>compost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64028" y="7785720"/>
            <a:ext cx="723971" cy="14763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83" y="2083"/>
            <a:ext cx="1340941" cy="134094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295307" y="579"/>
            <a:ext cx="13697585" cy="8447405"/>
            <a:chOff x="2295307" y="579"/>
            <a:chExt cx="13697585" cy="844740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87120" y="579"/>
              <a:ext cx="11913759" cy="59563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95307" y="5164532"/>
              <a:ext cx="13697585" cy="3283585"/>
            </a:xfrm>
            <a:custGeom>
              <a:avLst/>
              <a:gdLst/>
              <a:ahLst/>
              <a:cxnLst/>
              <a:rect l="l" t="t" r="r" b="b"/>
              <a:pathLst>
                <a:path w="13697585" h="3283584">
                  <a:moveTo>
                    <a:pt x="13311465" y="3283184"/>
                  </a:moveTo>
                  <a:lnTo>
                    <a:pt x="385918" y="3283184"/>
                  </a:lnTo>
                  <a:lnTo>
                    <a:pt x="337606" y="3280169"/>
                  </a:lnTo>
                  <a:lnTo>
                    <a:pt x="291057" y="3271369"/>
                  </a:lnTo>
                  <a:lnTo>
                    <a:pt x="246637" y="3257148"/>
                  </a:lnTo>
                  <a:lnTo>
                    <a:pt x="204712" y="3237872"/>
                  </a:lnTo>
                  <a:lnTo>
                    <a:pt x="165648" y="3213907"/>
                  </a:lnTo>
                  <a:lnTo>
                    <a:pt x="129810" y="3185619"/>
                  </a:lnTo>
                  <a:lnTo>
                    <a:pt x="97564" y="3153373"/>
                  </a:lnTo>
                  <a:lnTo>
                    <a:pt x="69276" y="3117535"/>
                  </a:lnTo>
                  <a:lnTo>
                    <a:pt x="45311" y="3078471"/>
                  </a:lnTo>
                  <a:lnTo>
                    <a:pt x="26036" y="3036546"/>
                  </a:lnTo>
                  <a:lnTo>
                    <a:pt x="11814" y="2992126"/>
                  </a:lnTo>
                  <a:lnTo>
                    <a:pt x="3014" y="2945577"/>
                  </a:lnTo>
                  <a:lnTo>
                    <a:pt x="0" y="2897275"/>
                  </a:lnTo>
                  <a:lnTo>
                    <a:pt x="0" y="385908"/>
                  </a:lnTo>
                  <a:lnTo>
                    <a:pt x="3014" y="337607"/>
                  </a:lnTo>
                  <a:lnTo>
                    <a:pt x="11814" y="291057"/>
                  </a:lnTo>
                  <a:lnTo>
                    <a:pt x="26036" y="246637"/>
                  </a:lnTo>
                  <a:lnTo>
                    <a:pt x="45311" y="204713"/>
                  </a:lnTo>
                  <a:lnTo>
                    <a:pt x="69276" y="165648"/>
                  </a:lnTo>
                  <a:lnTo>
                    <a:pt x="97564" y="129811"/>
                  </a:lnTo>
                  <a:lnTo>
                    <a:pt x="129810" y="97565"/>
                  </a:lnTo>
                  <a:lnTo>
                    <a:pt x="165648" y="69277"/>
                  </a:lnTo>
                  <a:lnTo>
                    <a:pt x="204712" y="45312"/>
                  </a:lnTo>
                  <a:lnTo>
                    <a:pt x="246637" y="26036"/>
                  </a:lnTo>
                  <a:lnTo>
                    <a:pt x="291057" y="11815"/>
                  </a:lnTo>
                  <a:lnTo>
                    <a:pt x="337606" y="3014"/>
                  </a:lnTo>
                  <a:lnTo>
                    <a:pt x="385919" y="0"/>
                  </a:lnTo>
                  <a:lnTo>
                    <a:pt x="13311463" y="0"/>
                  </a:lnTo>
                  <a:lnTo>
                    <a:pt x="13359777" y="3014"/>
                  </a:lnTo>
                  <a:lnTo>
                    <a:pt x="13406326" y="11815"/>
                  </a:lnTo>
                  <a:lnTo>
                    <a:pt x="13450746" y="26036"/>
                  </a:lnTo>
                  <a:lnTo>
                    <a:pt x="13492671" y="45312"/>
                  </a:lnTo>
                  <a:lnTo>
                    <a:pt x="13531735" y="69277"/>
                  </a:lnTo>
                  <a:lnTo>
                    <a:pt x="13567573" y="97565"/>
                  </a:lnTo>
                  <a:lnTo>
                    <a:pt x="13599819" y="129811"/>
                  </a:lnTo>
                  <a:lnTo>
                    <a:pt x="13628107" y="165648"/>
                  </a:lnTo>
                  <a:lnTo>
                    <a:pt x="13652072" y="204713"/>
                  </a:lnTo>
                  <a:lnTo>
                    <a:pt x="13671347" y="246637"/>
                  </a:lnTo>
                  <a:lnTo>
                    <a:pt x="13685568" y="291057"/>
                  </a:lnTo>
                  <a:lnTo>
                    <a:pt x="13694369" y="337607"/>
                  </a:lnTo>
                  <a:lnTo>
                    <a:pt x="13697383" y="385908"/>
                  </a:lnTo>
                  <a:lnTo>
                    <a:pt x="13697383" y="2897275"/>
                  </a:lnTo>
                  <a:lnTo>
                    <a:pt x="13694369" y="2945577"/>
                  </a:lnTo>
                  <a:lnTo>
                    <a:pt x="13685568" y="2992126"/>
                  </a:lnTo>
                  <a:lnTo>
                    <a:pt x="13671347" y="3036546"/>
                  </a:lnTo>
                  <a:lnTo>
                    <a:pt x="13652072" y="3078471"/>
                  </a:lnTo>
                  <a:lnTo>
                    <a:pt x="13628107" y="3117535"/>
                  </a:lnTo>
                  <a:lnTo>
                    <a:pt x="13599819" y="3153373"/>
                  </a:lnTo>
                  <a:lnTo>
                    <a:pt x="13567573" y="3185619"/>
                  </a:lnTo>
                  <a:lnTo>
                    <a:pt x="13531735" y="3213907"/>
                  </a:lnTo>
                  <a:lnTo>
                    <a:pt x="13492671" y="3237872"/>
                  </a:lnTo>
                  <a:lnTo>
                    <a:pt x="13450746" y="3257148"/>
                  </a:lnTo>
                  <a:lnTo>
                    <a:pt x="13406326" y="3271369"/>
                  </a:lnTo>
                  <a:lnTo>
                    <a:pt x="13359777" y="3280169"/>
                  </a:lnTo>
                  <a:lnTo>
                    <a:pt x="13311465" y="3283184"/>
                  </a:lnTo>
                  <a:close/>
                </a:path>
              </a:pathLst>
            </a:custGeom>
            <a:solidFill>
              <a:srgbClr val="4B8F36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491188" y="5501218"/>
            <a:ext cx="9305925" cy="23558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5250" spc="185" b="1">
                <a:solidFill>
                  <a:srgbClr val="FFFFFF"/>
                </a:solidFill>
                <a:latin typeface="Roboto"/>
                <a:cs typeface="Roboto"/>
              </a:rPr>
              <a:t>¡GRACIAS!</a:t>
            </a:r>
            <a:endParaRPr sz="1525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85838" y="8921815"/>
            <a:ext cx="1251648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29485" algn="l"/>
                <a:tab pos="9366885" algn="l"/>
                <a:tab pos="9686925" algn="l"/>
                <a:tab pos="10693400" algn="l"/>
              </a:tabLst>
            </a:pPr>
            <a:r>
              <a:rPr dirty="0" sz="2000" spc="-6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4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14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210">
                <a:solidFill>
                  <a:srgbClr val="FFFFFF"/>
                </a:solidFill>
                <a:latin typeface="Tahoma"/>
                <a:cs typeface="Tahoma"/>
              </a:rPr>
              <a:t>:	</a:t>
            </a:r>
            <a:r>
              <a:rPr dirty="0" sz="2000" spc="-235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4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3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204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25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14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5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14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Tahoma"/>
                <a:cs typeface="Tahoma"/>
              </a:rPr>
              <a:t>Q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7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9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25">
                <a:solidFill>
                  <a:srgbClr val="FFFFFF"/>
                </a:solidFill>
                <a:latin typeface="Tahoma"/>
                <a:cs typeface="Tahoma"/>
              </a:rPr>
              <a:t>@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14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6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Tahoma"/>
                <a:cs typeface="Tahoma"/>
              </a:rPr>
              <a:t>R	</a:t>
            </a:r>
            <a:r>
              <a:rPr dirty="0" sz="2000" spc="-65">
                <a:solidFill>
                  <a:srgbClr val="FFFFFF"/>
                </a:solidFill>
                <a:latin typeface="Tahoma"/>
                <a:cs typeface="Tahoma"/>
              </a:rPr>
              <a:t>/	</a:t>
            </a:r>
            <a:r>
              <a:rPr dirty="0" sz="2000" spc="-465">
                <a:solidFill>
                  <a:srgbClr val="FFFFFF"/>
                </a:solidFill>
                <a:latin typeface="Tahoma"/>
                <a:cs typeface="Tahoma"/>
              </a:rPr>
              <a:t>+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Tahoma"/>
                <a:cs typeface="Tahoma"/>
              </a:rPr>
              <a:t>5</a:t>
            </a:r>
            <a:r>
              <a:rPr dirty="0" sz="2000" spc="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dirty="0" sz="20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Tahoma"/>
                <a:cs typeface="Tahoma"/>
              </a:rPr>
              <a:t>6	8</a:t>
            </a:r>
            <a:r>
              <a:rPr dirty="0" sz="2000" spc="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dirty="0" sz="2000" spc="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dirty="0" sz="2000" spc="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dirty="0" sz="2000" spc="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5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dirty="0" sz="2000" spc="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r>
              <a:rPr dirty="0" sz="2000" spc="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r>
              <a:rPr dirty="0" sz="2000" spc="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dirty="0" sz="2000" spc="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00" spc="-10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784095"/>
            <a:ext cx="18288000" cy="3380740"/>
          </a:xfrm>
          <a:custGeom>
            <a:avLst/>
            <a:gdLst/>
            <a:ahLst/>
            <a:cxnLst/>
            <a:rect l="l" t="t" r="r" b="b"/>
            <a:pathLst>
              <a:path w="18288000" h="3380740">
                <a:moveTo>
                  <a:pt x="3244304" y="1690230"/>
                </a:moveTo>
                <a:lnTo>
                  <a:pt x="3242602" y="1641551"/>
                </a:lnTo>
                <a:lnTo>
                  <a:pt x="3237534" y="1593811"/>
                </a:lnTo>
                <a:lnTo>
                  <a:pt x="3229254" y="1547101"/>
                </a:lnTo>
                <a:lnTo>
                  <a:pt x="3217849" y="1501546"/>
                </a:lnTo>
                <a:lnTo>
                  <a:pt x="3203448" y="1457261"/>
                </a:lnTo>
                <a:lnTo>
                  <a:pt x="3186163" y="1414360"/>
                </a:lnTo>
                <a:lnTo>
                  <a:pt x="3166110" y="1372971"/>
                </a:lnTo>
                <a:lnTo>
                  <a:pt x="3143402" y="1333182"/>
                </a:lnTo>
                <a:lnTo>
                  <a:pt x="3118167" y="1295133"/>
                </a:lnTo>
                <a:lnTo>
                  <a:pt x="3090494" y="1258925"/>
                </a:lnTo>
                <a:lnTo>
                  <a:pt x="3060522" y="1224686"/>
                </a:lnTo>
                <a:lnTo>
                  <a:pt x="3028353" y="1192517"/>
                </a:lnTo>
                <a:lnTo>
                  <a:pt x="2994114" y="1162545"/>
                </a:lnTo>
                <a:lnTo>
                  <a:pt x="2957906" y="1134872"/>
                </a:lnTo>
                <a:lnTo>
                  <a:pt x="2919844" y="1109624"/>
                </a:lnTo>
                <a:lnTo>
                  <a:pt x="2880068" y="1086916"/>
                </a:lnTo>
                <a:lnTo>
                  <a:pt x="2838666" y="1066863"/>
                </a:lnTo>
                <a:lnTo>
                  <a:pt x="2795765" y="1049578"/>
                </a:lnTo>
                <a:lnTo>
                  <a:pt x="2751493" y="1035177"/>
                </a:lnTo>
                <a:lnTo>
                  <a:pt x="2705938" y="1023785"/>
                </a:lnTo>
                <a:lnTo>
                  <a:pt x="2659227" y="1015492"/>
                </a:lnTo>
                <a:lnTo>
                  <a:pt x="2611475" y="1010437"/>
                </a:lnTo>
                <a:lnTo>
                  <a:pt x="2562809" y="1008722"/>
                </a:lnTo>
                <a:lnTo>
                  <a:pt x="2514142" y="1010437"/>
                </a:lnTo>
                <a:lnTo>
                  <a:pt x="2466390" y="1015492"/>
                </a:lnTo>
                <a:lnTo>
                  <a:pt x="2443772" y="1019517"/>
                </a:lnTo>
                <a:lnTo>
                  <a:pt x="2440381" y="1011466"/>
                </a:lnTo>
                <a:lnTo>
                  <a:pt x="2421598" y="970216"/>
                </a:lnTo>
                <a:lnTo>
                  <a:pt x="2401760" y="929563"/>
                </a:lnTo>
                <a:lnTo>
                  <a:pt x="2380869" y="889520"/>
                </a:lnTo>
                <a:lnTo>
                  <a:pt x="2358961" y="850125"/>
                </a:lnTo>
                <a:lnTo>
                  <a:pt x="2336025" y="811377"/>
                </a:lnTo>
                <a:lnTo>
                  <a:pt x="2312111" y="773303"/>
                </a:lnTo>
                <a:lnTo>
                  <a:pt x="2287206" y="735926"/>
                </a:lnTo>
                <a:lnTo>
                  <a:pt x="2261362" y="699249"/>
                </a:lnTo>
                <a:lnTo>
                  <a:pt x="2234565" y="663295"/>
                </a:lnTo>
                <a:lnTo>
                  <a:pt x="2206853" y="628091"/>
                </a:lnTo>
                <a:lnTo>
                  <a:pt x="2178240" y="593648"/>
                </a:lnTo>
                <a:lnTo>
                  <a:pt x="2148725" y="559981"/>
                </a:lnTo>
                <a:lnTo>
                  <a:pt x="2118360" y="527113"/>
                </a:lnTo>
                <a:lnTo>
                  <a:pt x="2087130" y="495058"/>
                </a:lnTo>
                <a:lnTo>
                  <a:pt x="2055075" y="463842"/>
                </a:lnTo>
                <a:lnTo>
                  <a:pt x="2022208" y="433463"/>
                </a:lnTo>
                <a:lnTo>
                  <a:pt x="1988540" y="403961"/>
                </a:lnTo>
                <a:lnTo>
                  <a:pt x="1954098" y="375335"/>
                </a:lnTo>
                <a:lnTo>
                  <a:pt x="1918893" y="347624"/>
                </a:lnTo>
                <a:lnTo>
                  <a:pt x="1882940" y="320840"/>
                </a:lnTo>
                <a:lnTo>
                  <a:pt x="1846262" y="294982"/>
                </a:lnTo>
                <a:lnTo>
                  <a:pt x="1808886" y="270090"/>
                </a:lnTo>
                <a:lnTo>
                  <a:pt x="1770811" y="246164"/>
                </a:lnTo>
                <a:lnTo>
                  <a:pt x="1732064" y="223240"/>
                </a:lnTo>
                <a:lnTo>
                  <a:pt x="1692668" y="201320"/>
                </a:lnTo>
                <a:lnTo>
                  <a:pt x="1652638" y="180428"/>
                </a:lnTo>
                <a:lnTo>
                  <a:pt x="1611985" y="160591"/>
                </a:lnTo>
                <a:lnTo>
                  <a:pt x="1570723" y="141820"/>
                </a:lnTo>
                <a:lnTo>
                  <a:pt x="1528889" y="124117"/>
                </a:lnTo>
                <a:lnTo>
                  <a:pt x="1486484" y="107530"/>
                </a:lnTo>
                <a:lnTo>
                  <a:pt x="1443545" y="92049"/>
                </a:lnTo>
                <a:lnTo>
                  <a:pt x="1400060" y="77711"/>
                </a:lnTo>
                <a:lnTo>
                  <a:pt x="1356067" y="64516"/>
                </a:lnTo>
                <a:lnTo>
                  <a:pt x="1311592" y="52501"/>
                </a:lnTo>
                <a:lnTo>
                  <a:pt x="1266634" y="41668"/>
                </a:lnTo>
                <a:lnTo>
                  <a:pt x="1221219" y="32054"/>
                </a:lnTo>
                <a:lnTo>
                  <a:pt x="1175359" y="23660"/>
                </a:lnTo>
                <a:lnTo>
                  <a:pt x="1129080" y="16510"/>
                </a:lnTo>
                <a:lnTo>
                  <a:pt x="1082395" y="10617"/>
                </a:lnTo>
                <a:lnTo>
                  <a:pt x="1035329" y="5994"/>
                </a:lnTo>
                <a:lnTo>
                  <a:pt x="987882" y="2679"/>
                </a:lnTo>
                <a:lnTo>
                  <a:pt x="940092" y="673"/>
                </a:lnTo>
                <a:lnTo>
                  <a:pt x="891971" y="0"/>
                </a:lnTo>
                <a:lnTo>
                  <a:pt x="843851" y="673"/>
                </a:lnTo>
                <a:lnTo>
                  <a:pt x="796061" y="2679"/>
                </a:lnTo>
                <a:lnTo>
                  <a:pt x="748626" y="5994"/>
                </a:lnTo>
                <a:lnTo>
                  <a:pt x="701548" y="10617"/>
                </a:lnTo>
                <a:lnTo>
                  <a:pt x="654862" y="16510"/>
                </a:lnTo>
                <a:lnTo>
                  <a:pt x="608584" y="23660"/>
                </a:lnTo>
                <a:lnTo>
                  <a:pt x="562737" y="32054"/>
                </a:lnTo>
                <a:lnTo>
                  <a:pt x="517309" y="41668"/>
                </a:lnTo>
                <a:lnTo>
                  <a:pt x="472351" y="52501"/>
                </a:lnTo>
                <a:lnTo>
                  <a:pt x="427875" y="64516"/>
                </a:lnTo>
                <a:lnTo>
                  <a:pt x="383882" y="77711"/>
                </a:lnTo>
                <a:lnTo>
                  <a:pt x="340398" y="92049"/>
                </a:lnTo>
                <a:lnTo>
                  <a:pt x="297459" y="107530"/>
                </a:lnTo>
                <a:lnTo>
                  <a:pt x="255054" y="124117"/>
                </a:lnTo>
                <a:lnTo>
                  <a:pt x="213220" y="141820"/>
                </a:lnTo>
                <a:lnTo>
                  <a:pt x="171958" y="160591"/>
                </a:lnTo>
                <a:lnTo>
                  <a:pt x="131305" y="180428"/>
                </a:lnTo>
                <a:lnTo>
                  <a:pt x="91274" y="201320"/>
                </a:lnTo>
                <a:lnTo>
                  <a:pt x="51879" y="223240"/>
                </a:lnTo>
                <a:lnTo>
                  <a:pt x="13131" y="246164"/>
                </a:lnTo>
                <a:lnTo>
                  <a:pt x="0" y="254419"/>
                </a:lnTo>
                <a:lnTo>
                  <a:pt x="0" y="3126028"/>
                </a:lnTo>
                <a:lnTo>
                  <a:pt x="51879" y="3157207"/>
                </a:lnTo>
                <a:lnTo>
                  <a:pt x="91274" y="3179127"/>
                </a:lnTo>
                <a:lnTo>
                  <a:pt x="131305" y="3200006"/>
                </a:lnTo>
                <a:lnTo>
                  <a:pt x="171958" y="3219856"/>
                </a:lnTo>
                <a:lnTo>
                  <a:pt x="213220" y="3238627"/>
                </a:lnTo>
                <a:lnTo>
                  <a:pt x="255054" y="3256330"/>
                </a:lnTo>
                <a:lnTo>
                  <a:pt x="297459" y="3272917"/>
                </a:lnTo>
                <a:lnTo>
                  <a:pt x="340398" y="3288398"/>
                </a:lnTo>
                <a:lnTo>
                  <a:pt x="383882" y="3302736"/>
                </a:lnTo>
                <a:lnTo>
                  <a:pt x="427875" y="3315932"/>
                </a:lnTo>
                <a:lnTo>
                  <a:pt x="472351" y="3327946"/>
                </a:lnTo>
                <a:lnTo>
                  <a:pt x="517309" y="3338766"/>
                </a:lnTo>
                <a:lnTo>
                  <a:pt x="562737" y="3348393"/>
                </a:lnTo>
                <a:lnTo>
                  <a:pt x="608584" y="3356787"/>
                </a:lnTo>
                <a:lnTo>
                  <a:pt x="654862" y="3363938"/>
                </a:lnTo>
                <a:lnTo>
                  <a:pt x="701548" y="3369830"/>
                </a:lnTo>
                <a:lnTo>
                  <a:pt x="748626" y="3374440"/>
                </a:lnTo>
                <a:lnTo>
                  <a:pt x="796061" y="3377768"/>
                </a:lnTo>
                <a:lnTo>
                  <a:pt x="843851" y="3379762"/>
                </a:lnTo>
                <a:lnTo>
                  <a:pt x="891984" y="3380435"/>
                </a:lnTo>
                <a:lnTo>
                  <a:pt x="940092" y="3379762"/>
                </a:lnTo>
                <a:lnTo>
                  <a:pt x="987882" y="3377768"/>
                </a:lnTo>
                <a:lnTo>
                  <a:pt x="1035329" y="3374440"/>
                </a:lnTo>
                <a:lnTo>
                  <a:pt x="1082395" y="3369830"/>
                </a:lnTo>
                <a:lnTo>
                  <a:pt x="1129080" y="3363938"/>
                </a:lnTo>
                <a:lnTo>
                  <a:pt x="1175359" y="3356787"/>
                </a:lnTo>
                <a:lnTo>
                  <a:pt x="1221219" y="3348393"/>
                </a:lnTo>
                <a:lnTo>
                  <a:pt x="1266634" y="3338766"/>
                </a:lnTo>
                <a:lnTo>
                  <a:pt x="1311592" y="3327946"/>
                </a:lnTo>
                <a:lnTo>
                  <a:pt x="1356067" y="3315932"/>
                </a:lnTo>
                <a:lnTo>
                  <a:pt x="1400060" y="3302736"/>
                </a:lnTo>
                <a:lnTo>
                  <a:pt x="1443545" y="3288398"/>
                </a:lnTo>
                <a:lnTo>
                  <a:pt x="1486484" y="3272917"/>
                </a:lnTo>
                <a:lnTo>
                  <a:pt x="1528889" y="3256330"/>
                </a:lnTo>
                <a:lnTo>
                  <a:pt x="1570723" y="3238627"/>
                </a:lnTo>
                <a:lnTo>
                  <a:pt x="1611985" y="3219856"/>
                </a:lnTo>
                <a:lnTo>
                  <a:pt x="1652638" y="3200006"/>
                </a:lnTo>
                <a:lnTo>
                  <a:pt x="1692668" y="3179127"/>
                </a:lnTo>
                <a:lnTo>
                  <a:pt x="1732064" y="3157207"/>
                </a:lnTo>
                <a:lnTo>
                  <a:pt x="1770811" y="3134283"/>
                </a:lnTo>
                <a:lnTo>
                  <a:pt x="1808886" y="3110357"/>
                </a:lnTo>
                <a:lnTo>
                  <a:pt x="1846262" y="3085465"/>
                </a:lnTo>
                <a:lnTo>
                  <a:pt x="1882940" y="3059607"/>
                </a:lnTo>
                <a:lnTo>
                  <a:pt x="1918893" y="3032810"/>
                </a:lnTo>
                <a:lnTo>
                  <a:pt x="1954098" y="3005099"/>
                </a:lnTo>
                <a:lnTo>
                  <a:pt x="1988540" y="2976486"/>
                </a:lnTo>
                <a:lnTo>
                  <a:pt x="2022208" y="2946984"/>
                </a:lnTo>
                <a:lnTo>
                  <a:pt x="2055075" y="2916605"/>
                </a:lnTo>
                <a:lnTo>
                  <a:pt x="2087130" y="2885389"/>
                </a:lnTo>
                <a:lnTo>
                  <a:pt x="2118360" y="2853334"/>
                </a:lnTo>
                <a:lnTo>
                  <a:pt x="2148725" y="2820466"/>
                </a:lnTo>
                <a:lnTo>
                  <a:pt x="2178240" y="2786799"/>
                </a:lnTo>
                <a:lnTo>
                  <a:pt x="2206853" y="2752344"/>
                </a:lnTo>
                <a:lnTo>
                  <a:pt x="2234565" y="2717139"/>
                </a:lnTo>
                <a:lnTo>
                  <a:pt x="2261362" y="2681198"/>
                </a:lnTo>
                <a:lnTo>
                  <a:pt x="2287206" y="2644521"/>
                </a:lnTo>
                <a:lnTo>
                  <a:pt x="2312111" y="2607132"/>
                </a:lnTo>
                <a:lnTo>
                  <a:pt x="2336025" y="2569057"/>
                </a:lnTo>
                <a:lnTo>
                  <a:pt x="2358961" y="2530322"/>
                </a:lnTo>
                <a:lnTo>
                  <a:pt x="2380869" y="2490914"/>
                </a:lnTo>
                <a:lnTo>
                  <a:pt x="2401760" y="2450884"/>
                </a:lnTo>
                <a:lnTo>
                  <a:pt x="2421598" y="2410231"/>
                </a:lnTo>
                <a:lnTo>
                  <a:pt x="2440381" y="2368981"/>
                </a:lnTo>
                <a:lnTo>
                  <a:pt x="2443772" y="2360942"/>
                </a:lnTo>
                <a:lnTo>
                  <a:pt x="2466390" y="2364956"/>
                </a:lnTo>
                <a:lnTo>
                  <a:pt x="2514142" y="2370010"/>
                </a:lnTo>
                <a:lnTo>
                  <a:pt x="2562809" y="2371725"/>
                </a:lnTo>
                <a:lnTo>
                  <a:pt x="2611475" y="2370010"/>
                </a:lnTo>
                <a:lnTo>
                  <a:pt x="2659227" y="2364956"/>
                </a:lnTo>
                <a:lnTo>
                  <a:pt x="2705938" y="2356662"/>
                </a:lnTo>
                <a:lnTo>
                  <a:pt x="2751493" y="2345271"/>
                </a:lnTo>
                <a:lnTo>
                  <a:pt x="2795765" y="2330869"/>
                </a:lnTo>
                <a:lnTo>
                  <a:pt x="2838666" y="2313584"/>
                </a:lnTo>
                <a:lnTo>
                  <a:pt x="2880068" y="2293531"/>
                </a:lnTo>
                <a:lnTo>
                  <a:pt x="2919844" y="2270823"/>
                </a:lnTo>
                <a:lnTo>
                  <a:pt x="2957906" y="2245576"/>
                </a:lnTo>
                <a:lnTo>
                  <a:pt x="2994114" y="2217902"/>
                </a:lnTo>
                <a:lnTo>
                  <a:pt x="3028353" y="2187930"/>
                </a:lnTo>
                <a:lnTo>
                  <a:pt x="3060522" y="2155761"/>
                </a:lnTo>
                <a:lnTo>
                  <a:pt x="3090494" y="2121522"/>
                </a:lnTo>
                <a:lnTo>
                  <a:pt x="3118167" y="2085314"/>
                </a:lnTo>
                <a:lnTo>
                  <a:pt x="3143402" y="2047265"/>
                </a:lnTo>
                <a:lnTo>
                  <a:pt x="3166110" y="2007476"/>
                </a:lnTo>
                <a:lnTo>
                  <a:pt x="3186163" y="1966087"/>
                </a:lnTo>
                <a:lnTo>
                  <a:pt x="3203448" y="1923186"/>
                </a:lnTo>
                <a:lnTo>
                  <a:pt x="3217849" y="1878901"/>
                </a:lnTo>
                <a:lnTo>
                  <a:pt x="3229254" y="1833346"/>
                </a:lnTo>
                <a:lnTo>
                  <a:pt x="3237534" y="1786636"/>
                </a:lnTo>
                <a:lnTo>
                  <a:pt x="3242602" y="1738896"/>
                </a:lnTo>
                <a:lnTo>
                  <a:pt x="3244304" y="1690230"/>
                </a:lnTo>
                <a:close/>
              </a:path>
              <a:path w="18288000" h="3380740">
                <a:moveTo>
                  <a:pt x="18287988" y="254419"/>
                </a:moveTo>
                <a:lnTo>
                  <a:pt x="18236108" y="223240"/>
                </a:lnTo>
                <a:lnTo>
                  <a:pt x="18196713" y="201320"/>
                </a:lnTo>
                <a:lnTo>
                  <a:pt x="18156682" y="180428"/>
                </a:lnTo>
                <a:lnTo>
                  <a:pt x="18116030" y="160591"/>
                </a:lnTo>
                <a:lnTo>
                  <a:pt x="18074767" y="141820"/>
                </a:lnTo>
                <a:lnTo>
                  <a:pt x="18032934" y="124117"/>
                </a:lnTo>
                <a:lnTo>
                  <a:pt x="17990528" y="107530"/>
                </a:lnTo>
                <a:lnTo>
                  <a:pt x="17947590" y="92049"/>
                </a:lnTo>
                <a:lnTo>
                  <a:pt x="17904105" y="77711"/>
                </a:lnTo>
                <a:lnTo>
                  <a:pt x="17860112" y="64516"/>
                </a:lnTo>
                <a:lnTo>
                  <a:pt x="17815637" y="52501"/>
                </a:lnTo>
                <a:lnTo>
                  <a:pt x="17770679" y="41668"/>
                </a:lnTo>
                <a:lnTo>
                  <a:pt x="17725251" y="32054"/>
                </a:lnTo>
                <a:lnTo>
                  <a:pt x="17679404" y="23660"/>
                </a:lnTo>
                <a:lnTo>
                  <a:pt x="17633125" y="16510"/>
                </a:lnTo>
                <a:lnTo>
                  <a:pt x="17586440" y="10617"/>
                </a:lnTo>
                <a:lnTo>
                  <a:pt x="17539361" y="5994"/>
                </a:lnTo>
                <a:lnTo>
                  <a:pt x="17491926" y="2679"/>
                </a:lnTo>
                <a:lnTo>
                  <a:pt x="17444136" y="673"/>
                </a:lnTo>
                <a:lnTo>
                  <a:pt x="17396016" y="0"/>
                </a:lnTo>
                <a:lnTo>
                  <a:pt x="17347896" y="673"/>
                </a:lnTo>
                <a:lnTo>
                  <a:pt x="17300105" y="2679"/>
                </a:lnTo>
                <a:lnTo>
                  <a:pt x="17252658" y="5994"/>
                </a:lnTo>
                <a:lnTo>
                  <a:pt x="17205592" y="10617"/>
                </a:lnTo>
                <a:lnTo>
                  <a:pt x="17158907" y="16510"/>
                </a:lnTo>
                <a:lnTo>
                  <a:pt x="17112628" y="23660"/>
                </a:lnTo>
                <a:lnTo>
                  <a:pt x="17066768" y="32054"/>
                </a:lnTo>
                <a:lnTo>
                  <a:pt x="17021353" y="41668"/>
                </a:lnTo>
                <a:lnTo>
                  <a:pt x="16976395" y="52501"/>
                </a:lnTo>
                <a:lnTo>
                  <a:pt x="16931920" y="64516"/>
                </a:lnTo>
                <a:lnTo>
                  <a:pt x="16887927" y="77711"/>
                </a:lnTo>
                <a:lnTo>
                  <a:pt x="16844442" y="92049"/>
                </a:lnTo>
                <a:lnTo>
                  <a:pt x="16801503" y="107530"/>
                </a:lnTo>
                <a:lnTo>
                  <a:pt x="16759098" y="124117"/>
                </a:lnTo>
                <a:lnTo>
                  <a:pt x="16717264" y="141820"/>
                </a:lnTo>
                <a:lnTo>
                  <a:pt x="16676002" y="160591"/>
                </a:lnTo>
                <a:lnTo>
                  <a:pt x="16635349" y="180428"/>
                </a:lnTo>
                <a:lnTo>
                  <a:pt x="16595319" y="201320"/>
                </a:lnTo>
                <a:lnTo>
                  <a:pt x="16555923" y="223240"/>
                </a:lnTo>
                <a:lnTo>
                  <a:pt x="16517176" y="246164"/>
                </a:lnTo>
                <a:lnTo>
                  <a:pt x="16479101" y="270090"/>
                </a:lnTo>
                <a:lnTo>
                  <a:pt x="16441725" y="294982"/>
                </a:lnTo>
                <a:lnTo>
                  <a:pt x="16405047" y="320840"/>
                </a:lnTo>
                <a:lnTo>
                  <a:pt x="16369094" y="347624"/>
                </a:lnTo>
                <a:lnTo>
                  <a:pt x="16333889" y="375335"/>
                </a:lnTo>
                <a:lnTo>
                  <a:pt x="16299447" y="403961"/>
                </a:lnTo>
                <a:lnTo>
                  <a:pt x="16265779" y="433463"/>
                </a:lnTo>
                <a:lnTo>
                  <a:pt x="16232912" y="463842"/>
                </a:lnTo>
                <a:lnTo>
                  <a:pt x="16200857" y="495058"/>
                </a:lnTo>
                <a:lnTo>
                  <a:pt x="16169628" y="527113"/>
                </a:lnTo>
                <a:lnTo>
                  <a:pt x="16139262" y="559981"/>
                </a:lnTo>
                <a:lnTo>
                  <a:pt x="16109747" y="593648"/>
                </a:lnTo>
                <a:lnTo>
                  <a:pt x="16081134" y="628091"/>
                </a:lnTo>
                <a:lnTo>
                  <a:pt x="16053423" y="663295"/>
                </a:lnTo>
                <a:lnTo>
                  <a:pt x="16026626" y="699249"/>
                </a:lnTo>
                <a:lnTo>
                  <a:pt x="16000781" y="735926"/>
                </a:lnTo>
                <a:lnTo>
                  <a:pt x="15975876" y="773303"/>
                </a:lnTo>
                <a:lnTo>
                  <a:pt x="15951962" y="811377"/>
                </a:lnTo>
                <a:lnTo>
                  <a:pt x="15929026" y="850125"/>
                </a:lnTo>
                <a:lnTo>
                  <a:pt x="15907119" y="889520"/>
                </a:lnTo>
                <a:lnTo>
                  <a:pt x="15886227" y="929563"/>
                </a:lnTo>
                <a:lnTo>
                  <a:pt x="15866390" y="970216"/>
                </a:lnTo>
                <a:lnTo>
                  <a:pt x="15847606" y="1011466"/>
                </a:lnTo>
                <a:lnTo>
                  <a:pt x="15844203" y="1019517"/>
                </a:lnTo>
                <a:lnTo>
                  <a:pt x="15821597" y="1015492"/>
                </a:lnTo>
                <a:lnTo>
                  <a:pt x="15773845" y="1010437"/>
                </a:lnTo>
                <a:lnTo>
                  <a:pt x="15725178" y="1008722"/>
                </a:lnTo>
                <a:lnTo>
                  <a:pt x="15676512" y="1010437"/>
                </a:lnTo>
                <a:lnTo>
                  <a:pt x="15628760" y="1015492"/>
                </a:lnTo>
                <a:lnTo>
                  <a:pt x="15582049" y="1023785"/>
                </a:lnTo>
                <a:lnTo>
                  <a:pt x="15536494" y="1035177"/>
                </a:lnTo>
                <a:lnTo>
                  <a:pt x="15492222" y="1049578"/>
                </a:lnTo>
                <a:lnTo>
                  <a:pt x="15449322" y="1066863"/>
                </a:lnTo>
                <a:lnTo>
                  <a:pt x="15407920" y="1086916"/>
                </a:lnTo>
                <a:lnTo>
                  <a:pt x="15368131" y="1109624"/>
                </a:lnTo>
                <a:lnTo>
                  <a:pt x="15330081" y="1134872"/>
                </a:lnTo>
                <a:lnTo>
                  <a:pt x="15293874" y="1162545"/>
                </a:lnTo>
                <a:lnTo>
                  <a:pt x="15259634" y="1192517"/>
                </a:lnTo>
                <a:lnTo>
                  <a:pt x="15227465" y="1224686"/>
                </a:lnTo>
                <a:lnTo>
                  <a:pt x="15197493" y="1258925"/>
                </a:lnTo>
                <a:lnTo>
                  <a:pt x="15169820" y="1295133"/>
                </a:lnTo>
                <a:lnTo>
                  <a:pt x="15144585" y="1333182"/>
                </a:lnTo>
                <a:lnTo>
                  <a:pt x="15121878" y="1372971"/>
                </a:lnTo>
                <a:lnTo>
                  <a:pt x="15101824" y="1414360"/>
                </a:lnTo>
                <a:lnTo>
                  <a:pt x="15084540" y="1457261"/>
                </a:lnTo>
                <a:lnTo>
                  <a:pt x="15070138" y="1501546"/>
                </a:lnTo>
                <a:lnTo>
                  <a:pt x="15058733" y="1547101"/>
                </a:lnTo>
                <a:lnTo>
                  <a:pt x="15050440" y="1593811"/>
                </a:lnTo>
                <a:lnTo>
                  <a:pt x="15045385" y="1641551"/>
                </a:lnTo>
                <a:lnTo>
                  <a:pt x="15043684" y="1690230"/>
                </a:lnTo>
                <a:lnTo>
                  <a:pt x="15045385" y="1738896"/>
                </a:lnTo>
                <a:lnTo>
                  <a:pt x="15050440" y="1786636"/>
                </a:lnTo>
                <a:lnTo>
                  <a:pt x="15058733" y="1833346"/>
                </a:lnTo>
                <a:lnTo>
                  <a:pt x="15070138" y="1878901"/>
                </a:lnTo>
                <a:lnTo>
                  <a:pt x="15084540" y="1923186"/>
                </a:lnTo>
                <a:lnTo>
                  <a:pt x="15101824" y="1966087"/>
                </a:lnTo>
                <a:lnTo>
                  <a:pt x="15121878" y="2007476"/>
                </a:lnTo>
                <a:lnTo>
                  <a:pt x="15144585" y="2047265"/>
                </a:lnTo>
                <a:lnTo>
                  <a:pt x="15169820" y="2085314"/>
                </a:lnTo>
                <a:lnTo>
                  <a:pt x="15197493" y="2121522"/>
                </a:lnTo>
                <a:lnTo>
                  <a:pt x="15227465" y="2155761"/>
                </a:lnTo>
                <a:lnTo>
                  <a:pt x="15259634" y="2187930"/>
                </a:lnTo>
                <a:lnTo>
                  <a:pt x="15293874" y="2217902"/>
                </a:lnTo>
                <a:lnTo>
                  <a:pt x="15330081" y="2245576"/>
                </a:lnTo>
                <a:lnTo>
                  <a:pt x="15368131" y="2270823"/>
                </a:lnTo>
                <a:lnTo>
                  <a:pt x="15407920" y="2293531"/>
                </a:lnTo>
                <a:lnTo>
                  <a:pt x="15449322" y="2313584"/>
                </a:lnTo>
                <a:lnTo>
                  <a:pt x="15492222" y="2330869"/>
                </a:lnTo>
                <a:lnTo>
                  <a:pt x="15536494" y="2345271"/>
                </a:lnTo>
                <a:lnTo>
                  <a:pt x="15582049" y="2356662"/>
                </a:lnTo>
                <a:lnTo>
                  <a:pt x="15628760" y="2364956"/>
                </a:lnTo>
                <a:lnTo>
                  <a:pt x="15676512" y="2370010"/>
                </a:lnTo>
                <a:lnTo>
                  <a:pt x="15725178" y="2371725"/>
                </a:lnTo>
                <a:lnTo>
                  <a:pt x="15773845" y="2370010"/>
                </a:lnTo>
                <a:lnTo>
                  <a:pt x="15821597" y="2364956"/>
                </a:lnTo>
                <a:lnTo>
                  <a:pt x="15844203" y="2360942"/>
                </a:lnTo>
                <a:lnTo>
                  <a:pt x="15847606" y="2368981"/>
                </a:lnTo>
                <a:lnTo>
                  <a:pt x="15866390" y="2410231"/>
                </a:lnTo>
                <a:lnTo>
                  <a:pt x="15886227" y="2450884"/>
                </a:lnTo>
                <a:lnTo>
                  <a:pt x="15907119" y="2490914"/>
                </a:lnTo>
                <a:lnTo>
                  <a:pt x="15929026" y="2530322"/>
                </a:lnTo>
                <a:lnTo>
                  <a:pt x="15951962" y="2569057"/>
                </a:lnTo>
                <a:lnTo>
                  <a:pt x="15975876" y="2607132"/>
                </a:lnTo>
                <a:lnTo>
                  <a:pt x="16000781" y="2644521"/>
                </a:lnTo>
                <a:lnTo>
                  <a:pt x="16026626" y="2681198"/>
                </a:lnTo>
                <a:lnTo>
                  <a:pt x="16053423" y="2717139"/>
                </a:lnTo>
                <a:lnTo>
                  <a:pt x="16081134" y="2752344"/>
                </a:lnTo>
                <a:lnTo>
                  <a:pt x="16109747" y="2786799"/>
                </a:lnTo>
                <a:lnTo>
                  <a:pt x="16139262" y="2820466"/>
                </a:lnTo>
                <a:lnTo>
                  <a:pt x="16169628" y="2853334"/>
                </a:lnTo>
                <a:lnTo>
                  <a:pt x="16200857" y="2885389"/>
                </a:lnTo>
                <a:lnTo>
                  <a:pt x="16232912" y="2916605"/>
                </a:lnTo>
                <a:lnTo>
                  <a:pt x="16265779" y="2946984"/>
                </a:lnTo>
                <a:lnTo>
                  <a:pt x="16299447" y="2976486"/>
                </a:lnTo>
                <a:lnTo>
                  <a:pt x="16333889" y="3005099"/>
                </a:lnTo>
                <a:lnTo>
                  <a:pt x="16369094" y="3032810"/>
                </a:lnTo>
                <a:lnTo>
                  <a:pt x="16405047" y="3059607"/>
                </a:lnTo>
                <a:lnTo>
                  <a:pt x="16441725" y="3085465"/>
                </a:lnTo>
                <a:lnTo>
                  <a:pt x="16479101" y="3110357"/>
                </a:lnTo>
                <a:lnTo>
                  <a:pt x="16517176" y="3134283"/>
                </a:lnTo>
                <a:lnTo>
                  <a:pt x="16555923" y="3157207"/>
                </a:lnTo>
                <a:lnTo>
                  <a:pt x="16595319" y="3179127"/>
                </a:lnTo>
                <a:lnTo>
                  <a:pt x="16635349" y="3200006"/>
                </a:lnTo>
                <a:lnTo>
                  <a:pt x="16676002" y="3219856"/>
                </a:lnTo>
                <a:lnTo>
                  <a:pt x="16717264" y="3238627"/>
                </a:lnTo>
                <a:lnTo>
                  <a:pt x="16759098" y="3256330"/>
                </a:lnTo>
                <a:lnTo>
                  <a:pt x="16801503" y="3272917"/>
                </a:lnTo>
                <a:lnTo>
                  <a:pt x="16844442" y="3288398"/>
                </a:lnTo>
                <a:lnTo>
                  <a:pt x="16887927" y="3302736"/>
                </a:lnTo>
                <a:lnTo>
                  <a:pt x="16931920" y="3315932"/>
                </a:lnTo>
                <a:lnTo>
                  <a:pt x="16976395" y="3327946"/>
                </a:lnTo>
                <a:lnTo>
                  <a:pt x="17021353" y="3338766"/>
                </a:lnTo>
                <a:lnTo>
                  <a:pt x="17066768" y="3348393"/>
                </a:lnTo>
                <a:lnTo>
                  <a:pt x="17112628" y="3356787"/>
                </a:lnTo>
                <a:lnTo>
                  <a:pt x="17158907" y="3363938"/>
                </a:lnTo>
                <a:lnTo>
                  <a:pt x="17205592" y="3369830"/>
                </a:lnTo>
                <a:lnTo>
                  <a:pt x="17252658" y="3374440"/>
                </a:lnTo>
                <a:lnTo>
                  <a:pt x="17300105" y="3377768"/>
                </a:lnTo>
                <a:lnTo>
                  <a:pt x="17347896" y="3379762"/>
                </a:lnTo>
                <a:lnTo>
                  <a:pt x="17396029" y="3380435"/>
                </a:lnTo>
                <a:lnTo>
                  <a:pt x="17444136" y="3379762"/>
                </a:lnTo>
                <a:lnTo>
                  <a:pt x="17491926" y="3377768"/>
                </a:lnTo>
                <a:lnTo>
                  <a:pt x="17539361" y="3374440"/>
                </a:lnTo>
                <a:lnTo>
                  <a:pt x="17586440" y="3369830"/>
                </a:lnTo>
                <a:lnTo>
                  <a:pt x="17633125" y="3363938"/>
                </a:lnTo>
                <a:lnTo>
                  <a:pt x="17679404" y="3356787"/>
                </a:lnTo>
                <a:lnTo>
                  <a:pt x="17725251" y="3348393"/>
                </a:lnTo>
                <a:lnTo>
                  <a:pt x="17770679" y="3338766"/>
                </a:lnTo>
                <a:lnTo>
                  <a:pt x="17815637" y="3327946"/>
                </a:lnTo>
                <a:lnTo>
                  <a:pt x="17860112" y="3315932"/>
                </a:lnTo>
                <a:lnTo>
                  <a:pt x="17904105" y="3302736"/>
                </a:lnTo>
                <a:lnTo>
                  <a:pt x="17947590" y="3288398"/>
                </a:lnTo>
                <a:lnTo>
                  <a:pt x="17990528" y="3272917"/>
                </a:lnTo>
                <a:lnTo>
                  <a:pt x="18032934" y="3256330"/>
                </a:lnTo>
                <a:lnTo>
                  <a:pt x="18074767" y="3238627"/>
                </a:lnTo>
                <a:lnTo>
                  <a:pt x="18116030" y="3219856"/>
                </a:lnTo>
                <a:lnTo>
                  <a:pt x="18156682" y="3200006"/>
                </a:lnTo>
                <a:lnTo>
                  <a:pt x="18196713" y="3179127"/>
                </a:lnTo>
                <a:lnTo>
                  <a:pt x="18236108" y="3157207"/>
                </a:lnTo>
                <a:lnTo>
                  <a:pt x="18274856" y="3134283"/>
                </a:lnTo>
                <a:lnTo>
                  <a:pt x="18287988" y="3126028"/>
                </a:lnTo>
                <a:lnTo>
                  <a:pt x="18287988" y="254419"/>
                </a:lnTo>
                <a:close/>
              </a:path>
            </a:pathLst>
          </a:custGeom>
          <a:solidFill>
            <a:srgbClr val="4B8F36">
              <a:alpha val="9999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700" y="285872"/>
              <a:ext cx="16230600" cy="9467850"/>
            </a:xfrm>
            <a:custGeom>
              <a:avLst/>
              <a:gdLst/>
              <a:ahLst/>
              <a:cxnLst/>
              <a:rect l="l" t="t" r="r" b="b"/>
              <a:pathLst>
                <a:path w="16230600" h="9467850">
                  <a:moveTo>
                    <a:pt x="16230599" y="9467645"/>
                  </a:moveTo>
                  <a:lnTo>
                    <a:pt x="0" y="9467645"/>
                  </a:lnTo>
                  <a:lnTo>
                    <a:pt x="0" y="0"/>
                  </a:lnTo>
                  <a:lnTo>
                    <a:pt x="16230599" y="0"/>
                  </a:lnTo>
                  <a:lnTo>
                    <a:pt x="16230599" y="9467645"/>
                  </a:lnTo>
                  <a:close/>
                </a:path>
              </a:pathLst>
            </a:custGeom>
            <a:solidFill>
              <a:srgbClr val="1D2B25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98437" cy="210807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73415" y="7672415"/>
            <a:ext cx="2609849" cy="260984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0" y="7249007"/>
            <a:ext cx="3185160" cy="3038475"/>
          </a:xfrm>
          <a:custGeom>
            <a:avLst/>
            <a:gdLst/>
            <a:ahLst/>
            <a:cxnLst/>
            <a:rect l="l" t="t" r="r" b="b"/>
            <a:pathLst>
              <a:path w="3185160" h="3038475">
                <a:moveTo>
                  <a:pt x="1359429" y="12700"/>
                </a:moveTo>
                <a:lnTo>
                  <a:pt x="976562" y="12700"/>
                </a:lnTo>
                <a:lnTo>
                  <a:pt x="1023978" y="0"/>
                </a:lnTo>
                <a:lnTo>
                  <a:pt x="1312014" y="0"/>
                </a:lnTo>
                <a:lnTo>
                  <a:pt x="1359429" y="12700"/>
                </a:lnTo>
                <a:close/>
              </a:path>
              <a:path w="3185160" h="3038475">
                <a:moveTo>
                  <a:pt x="1453299" y="25400"/>
                </a:moveTo>
                <a:lnTo>
                  <a:pt x="882693" y="25400"/>
                </a:lnTo>
                <a:lnTo>
                  <a:pt x="929463" y="12700"/>
                </a:lnTo>
                <a:lnTo>
                  <a:pt x="1406528" y="12700"/>
                </a:lnTo>
                <a:lnTo>
                  <a:pt x="1453299" y="25400"/>
                </a:lnTo>
                <a:close/>
              </a:path>
              <a:path w="3185160" h="3038475">
                <a:moveTo>
                  <a:pt x="1545802" y="38100"/>
                </a:moveTo>
                <a:lnTo>
                  <a:pt x="790190" y="38100"/>
                </a:lnTo>
                <a:lnTo>
                  <a:pt x="836264" y="25400"/>
                </a:lnTo>
                <a:lnTo>
                  <a:pt x="1499727" y="25400"/>
                </a:lnTo>
                <a:lnTo>
                  <a:pt x="1545802" y="38100"/>
                </a:lnTo>
                <a:close/>
              </a:path>
              <a:path w="3185160" h="3038475">
                <a:moveTo>
                  <a:pt x="2907636" y="3037991"/>
                </a:moveTo>
                <a:lnTo>
                  <a:pt x="0" y="3037991"/>
                </a:lnTo>
                <a:lnTo>
                  <a:pt x="0" y="367535"/>
                </a:lnTo>
                <a:lnTo>
                  <a:pt x="35831" y="342900"/>
                </a:lnTo>
                <a:lnTo>
                  <a:pt x="73368" y="317500"/>
                </a:lnTo>
                <a:lnTo>
                  <a:pt x="111487" y="292100"/>
                </a:lnTo>
                <a:lnTo>
                  <a:pt x="150175" y="279400"/>
                </a:lnTo>
                <a:lnTo>
                  <a:pt x="229207" y="228600"/>
                </a:lnTo>
                <a:lnTo>
                  <a:pt x="269527" y="215900"/>
                </a:lnTo>
                <a:lnTo>
                  <a:pt x="351708" y="165100"/>
                </a:lnTo>
                <a:lnTo>
                  <a:pt x="435863" y="139700"/>
                </a:lnTo>
                <a:lnTo>
                  <a:pt x="478649" y="114300"/>
                </a:lnTo>
                <a:lnTo>
                  <a:pt x="744482" y="38100"/>
                </a:lnTo>
                <a:lnTo>
                  <a:pt x="1591509" y="38100"/>
                </a:lnTo>
                <a:lnTo>
                  <a:pt x="1857343" y="114300"/>
                </a:lnTo>
                <a:lnTo>
                  <a:pt x="1900128" y="139700"/>
                </a:lnTo>
                <a:lnTo>
                  <a:pt x="1984283" y="165100"/>
                </a:lnTo>
                <a:lnTo>
                  <a:pt x="2066465" y="215900"/>
                </a:lnTo>
                <a:lnTo>
                  <a:pt x="2106784" y="228600"/>
                </a:lnTo>
                <a:lnTo>
                  <a:pt x="2185817" y="279400"/>
                </a:lnTo>
                <a:lnTo>
                  <a:pt x="2224505" y="292100"/>
                </a:lnTo>
                <a:lnTo>
                  <a:pt x="2262623" y="317500"/>
                </a:lnTo>
                <a:lnTo>
                  <a:pt x="2300161" y="342900"/>
                </a:lnTo>
                <a:lnTo>
                  <a:pt x="2337103" y="368300"/>
                </a:lnTo>
                <a:lnTo>
                  <a:pt x="2373439" y="393700"/>
                </a:lnTo>
                <a:lnTo>
                  <a:pt x="2409155" y="431800"/>
                </a:lnTo>
                <a:lnTo>
                  <a:pt x="2444239" y="457200"/>
                </a:lnTo>
                <a:lnTo>
                  <a:pt x="2478678" y="482600"/>
                </a:lnTo>
                <a:lnTo>
                  <a:pt x="2512460" y="508000"/>
                </a:lnTo>
                <a:lnTo>
                  <a:pt x="2545571" y="546100"/>
                </a:lnTo>
                <a:lnTo>
                  <a:pt x="2577999" y="571500"/>
                </a:lnTo>
                <a:lnTo>
                  <a:pt x="2609732" y="609600"/>
                </a:lnTo>
                <a:lnTo>
                  <a:pt x="2640757" y="635000"/>
                </a:lnTo>
                <a:lnTo>
                  <a:pt x="2671061" y="673100"/>
                </a:lnTo>
                <a:lnTo>
                  <a:pt x="2700632" y="711200"/>
                </a:lnTo>
                <a:lnTo>
                  <a:pt x="2729456" y="736600"/>
                </a:lnTo>
                <a:lnTo>
                  <a:pt x="2757522" y="774700"/>
                </a:lnTo>
                <a:lnTo>
                  <a:pt x="2784817" y="812800"/>
                </a:lnTo>
                <a:lnTo>
                  <a:pt x="2811328" y="850900"/>
                </a:lnTo>
                <a:lnTo>
                  <a:pt x="2837042" y="889000"/>
                </a:lnTo>
                <a:lnTo>
                  <a:pt x="2861947" y="927100"/>
                </a:lnTo>
                <a:lnTo>
                  <a:pt x="2886030" y="965200"/>
                </a:lnTo>
                <a:lnTo>
                  <a:pt x="2909278" y="1003300"/>
                </a:lnTo>
                <a:lnTo>
                  <a:pt x="2931680" y="1041400"/>
                </a:lnTo>
                <a:lnTo>
                  <a:pt x="2953221" y="1079500"/>
                </a:lnTo>
                <a:lnTo>
                  <a:pt x="2973890" y="1117600"/>
                </a:lnTo>
                <a:lnTo>
                  <a:pt x="2993675" y="1155700"/>
                </a:lnTo>
                <a:lnTo>
                  <a:pt x="3012561" y="1193800"/>
                </a:lnTo>
                <a:lnTo>
                  <a:pt x="3030537" y="1244600"/>
                </a:lnTo>
                <a:lnTo>
                  <a:pt x="3047590" y="1282700"/>
                </a:lnTo>
                <a:lnTo>
                  <a:pt x="3063708" y="1320800"/>
                </a:lnTo>
                <a:lnTo>
                  <a:pt x="3078877" y="1371600"/>
                </a:lnTo>
                <a:lnTo>
                  <a:pt x="3093086" y="1409700"/>
                </a:lnTo>
                <a:lnTo>
                  <a:pt x="3106321" y="1460500"/>
                </a:lnTo>
                <a:lnTo>
                  <a:pt x="3118569" y="1498600"/>
                </a:lnTo>
                <a:lnTo>
                  <a:pt x="3129819" y="1549400"/>
                </a:lnTo>
                <a:lnTo>
                  <a:pt x="3140058" y="1587500"/>
                </a:lnTo>
                <a:lnTo>
                  <a:pt x="3149272" y="1638300"/>
                </a:lnTo>
                <a:lnTo>
                  <a:pt x="3157450" y="1689100"/>
                </a:lnTo>
                <a:lnTo>
                  <a:pt x="3164578" y="1727200"/>
                </a:lnTo>
                <a:lnTo>
                  <a:pt x="3170645" y="1778000"/>
                </a:lnTo>
                <a:lnTo>
                  <a:pt x="3175637" y="1828800"/>
                </a:lnTo>
                <a:lnTo>
                  <a:pt x="3179541" y="1866900"/>
                </a:lnTo>
                <a:lnTo>
                  <a:pt x="3182346" y="1917700"/>
                </a:lnTo>
                <a:lnTo>
                  <a:pt x="3184038" y="1968500"/>
                </a:lnTo>
                <a:lnTo>
                  <a:pt x="3184604" y="2019286"/>
                </a:lnTo>
                <a:lnTo>
                  <a:pt x="3184038" y="2070100"/>
                </a:lnTo>
                <a:lnTo>
                  <a:pt x="3182346" y="2108200"/>
                </a:lnTo>
                <a:lnTo>
                  <a:pt x="3179541" y="2159000"/>
                </a:lnTo>
                <a:lnTo>
                  <a:pt x="3175637" y="2209800"/>
                </a:lnTo>
                <a:lnTo>
                  <a:pt x="3170645" y="2247900"/>
                </a:lnTo>
                <a:lnTo>
                  <a:pt x="3164578" y="2298700"/>
                </a:lnTo>
                <a:lnTo>
                  <a:pt x="3157450" y="2349500"/>
                </a:lnTo>
                <a:lnTo>
                  <a:pt x="3149272" y="2387600"/>
                </a:lnTo>
                <a:lnTo>
                  <a:pt x="3140058" y="2438400"/>
                </a:lnTo>
                <a:lnTo>
                  <a:pt x="3129819" y="2489200"/>
                </a:lnTo>
                <a:lnTo>
                  <a:pt x="3118569" y="2527300"/>
                </a:lnTo>
                <a:lnTo>
                  <a:pt x="3106321" y="2578100"/>
                </a:lnTo>
                <a:lnTo>
                  <a:pt x="3093086" y="2616200"/>
                </a:lnTo>
                <a:lnTo>
                  <a:pt x="3078877" y="2667000"/>
                </a:lnTo>
                <a:lnTo>
                  <a:pt x="3063708" y="2705100"/>
                </a:lnTo>
                <a:lnTo>
                  <a:pt x="3047590" y="2743200"/>
                </a:lnTo>
                <a:lnTo>
                  <a:pt x="3030537" y="2794000"/>
                </a:lnTo>
                <a:lnTo>
                  <a:pt x="3012561" y="2832100"/>
                </a:lnTo>
                <a:lnTo>
                  <a:pt x="2993675" y="2870200"/>
                </a:lnTo>
                <a:lnTo>
                  <a:pt x="2973890" y="2908300"/>
                </a:lnTo>
                <a:lnTo>
                  <a:pt x="2953221" y="2959100"/>
                </a:lnTo>
                <a:lnTo>
                  <a:pt x="2931680" y="2997200"/>
                </a:lnTo>
                <a:lnTo>
                  <a:pt x="2909278" y="3035300"/>
                </a:lnTo>
                <a:lnTo>
                  <a:pt x="2907636" y="3037991"/>
                </a:lnTo>
                <a:close/>
              </a:path>
            </a:pathLst>
          </a:custGeom>
          <a:solidFill>
            <a:srgbClr val="4B8F36">
              <a:alpha val="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876755" y="11"/>
            <a:ext cx="3411854" cy="3411854"/>
          </a:xfrm>
          <a:custGeom>
            <a:avLst/>
            <a:gdLst/>
            <a:ahLst/>
            <a:cxnLst/>
            <a:rect l="l" t="t" r="r" b="b"/>
            <a:pathLst>
              <a:path w="3411855" h="3411854">
                <a:moveTo>
                  <a:pt x="3411232" y="0"/>
                </a:moveTo>
                <a:lnTo>
                  <a:pt x="515810" y="0"/>
                </a:lnTo>
                <a:lnTo>
                  <a:pt x="501954" y="22707"/>
                </a:lnTo>
                <a:lnTo>
                  <a:pt x="479552" y="60807"/>
                </a:lnTo>
                <a:lnTo>
                  <a:pt x="458012" y="98907"/>
                </a:lnTo>
                <a:lnTo>
                  <a:pt x="437349" y="137007"/>
                </a:lnTo>
                <a:lnTo>
                  <a:pt x="417563" y="175107"/>
                </a:lnTo>
                <a:lnTo>
                  <a:pt x="398678" y="213207"/>
                </a:lnTo>
                <a:lnTo>
                  <a:pt x="380695" y="264007"/>
                </a:lnTo>
                <a:lnTo>
                  <a:pt x="363651" y="302107"/>
                </a:lnTo>
                <a:lnTo>
                  <a:pt x="347535" y="340207"/>
                </a:lnTo>
                <a:lnTo>
                  <a:pt x="332359" y="391007"/>
                </a:lnTo>
                <a:lnTo>
                  <a:pt x="318147" y="429107"/>
                </a:lnTo>
                <a:lnTo>
                  <a:pt x="304914" y="479907"/>
                </a:lnTo>
                <a:lnTo>
                  <a:pt x="292671" y="518007"/>
                </a:lnTo>
                <a:lnTo>
                  <a:pt x="281419" y="568807"/>
                </a:lnTo>
                <a:lnTo>
                  <a:pt x="271183" y="606907"/>
                </a:lnTo>
                <a:lnTo>
                  <a:pt x="261962" y="657707"/>
                </a:lnTo>
                <a:lnTo>
                  <a:pt x="253784" y="708507"/>
                </a:lnTo>
                <a:lnTo>
                  <a:pt x="246659" y="746607"/>
                </a:lnTo>
                <a:lnTo>
                  <a:pt x="240588" y="797407"/>
                </a:lnTo>
                <a:lnTo>
                  <a:pt x="235597" y="848207"/>
                </a:lnTo>
                <a:lnTo>
                  <a:pt x="231698" y="886307"/>
                </a:lnTo>
                <a:lnTo>
                  <a:pt x="228892" y="937107"/>
                </a:lnTo>
                <a:lnTo>
                  <a:pt x="227203" y="987907"/>
                </a:lnTo>
                <a:lnTo>
                  <a:pt x="226631" y="1038720"/>
                </a:lnTo>
                <a:lnTo>
                  <a:pt x="227203" y="1089507"/>
                </a:lnTo>
                <a:lnTo>
                  <a:pt x="228892" y="1127607"/>
                </a:lnTo>
                <a:lnTo>
                  <a:pt x="231698" y="1178407"/>
                </a:lnTo>
                <a:lnTo>
                  <a:pt x="235597" y="1229207"/>
                </a:lnTo>
                <a:lnTo>
                  <a:pt x="240588" y="1267307"/>
                </a:lnTo>
                <a:lnTo>
                  <a:pt x="246659" y="1318107"/>
                </a:lnTo>
                <a:lnTo>
                  <a:pt x="253784" y="1368907"/>
                </a:lnTo>
                <a:lnTo>
                  <a:pt x="261962" y="1407007"/>
                </a:lnTo>
                <a:lnTo>
                  <a:pt x="271183" y="1457807"/>
                </a:lnTo>
                <a:lnTo>
                  <a:pt x="281419" y="1508607"/>
                </a:lnTo>
                <a:lnTo>
                  <a:pt x="292671" y="1546707"/>
                </a:lnTo>
                <a:lnTo>
                  <a:pt x="304914" y="1597507"/>
                </a:lnTo>
                <a:lnTo>
                  <a:pt x="318147" y="1635607"/>
                </a:lnTo>
                <a:lnTo>
                  <a:pt x="332359" y="1686407"/>
                </a:lnTo>
                <a:lnTo>
                  <a:pt x="347535" y="1724507"/>
                </a:lnTo>
                <a:lnTo>
                  <a:pt x="363651" y="1762607"/>
                </a:lnTo>
                <a:lnTo>
                  <a:pt x="380695" y="1813407"/>
                </a:lnTo>
                <a:lnTo>
                  <a:pt x="398678" y="1851507"/>
                </a:lnTo>
                <a:lnTo>
                  <a:pt x="417563" y="1889607"/>
                </a:lnTo>
                <a:lnTo>
                  <a:pt x="427456" y="1908683"/>
                </a:lnTo>
                <a:lnTo>
                  <a:pt x="394563" y="1926691"/>
                </a:lnTo>
                <a:lnTo>
                  <a:pt x="355955" y="1950821"/>
                </a:lnTo>
                <a:lnTo>
                  <a:pt x="318871" y="1977047"/>
                </a:lnTo>
                <a:lnTo>
                  <a:pt x="283387" y="2005291"/>
                </a:lnTo>
                <a:lnTo>
                  <a:pt x="249580" y="2035467"/>
                </a:lnTo>
                <a:lnTo>
                  <a:pt x="217551" y="2067496"/>
                </a:lnTo>
                <a:lnTo>
                  <a:pt x="187363" y="2101303"/>
                </a:lnTo>
                <a:lnTo>
                  <a:pt x="159118" y="2136787"/>
                </a:lnTo>
                <a:lnTo>
                  <a:pt x="132892" y="2173884"/>
                </a:lnTo>
                <a:lnTo>
                  <a:pt x="108762" y="2212492"/>
                </a:lnTo>
                <a:lnTo>
                  <a:pt x="86829" y="2252535"/>
                </a:lnTo>
                <a:lnTo>
                  <a:pt x="67157" y="2293937"/>
                </a:lnTo>
                <a:lnTo>
                  <a:pt x="49847" y="2336596"/>
                </a:lnTo>
                <a:lnTo>
                  <a:pt x="34963" y="2380450"/>
                </a:lnTo>
                <a:lnTo>
                  <a:pt x="22593" y="2425408"/>
                </a:lnTo>
                <a:lnTo>
                  <a:pt x="12839" y="2471382"/>
                </a:lnTo>
                <a:lnTo>
                  <a:pt x="5765" y="2518283"/>
                </a:lnTo>
                <a:lnTo>
                  <a:pt x="1460" y="2566047"/>
                </a:lnTo>
                <a:lnTo>
                  <a:pt x="0" y="2614549"/>
                </a:lnTo>
                <a:lnTo>
                  <a:pt x="1460" y="2663113"/>
                </a:lnTo>
                <a:lnTo>
                  <a:pt x="5765" y="2710865"/>
                </a:lnTo>
                <a:lnTo>
                  <a:pt x="12839" y="2757779"/>
                </a:lnTo>
                <a:lnTo>
                  <a:pt x="22593" y="2803753"/>
                </a:lnTo>
                <a:lnTo>
                  <a:pt x="34963" y="2848699"/>
                </a:lnTo>
                <a:lnTo>
                  <a:pt x="49847" y="2892552"/>
                </a:lnTo>
                <a:lnTo>
                  <a:pt x="67157" y="2935224"/>
                </a:lnTo>
                <a:lnTo>
                  <a:pt x="86829" y="2976613"/>
                </a:lnTo>
                <a:lnTo>
                  <a:pt x="108762" y="3016669"/>
                </a:lnTo>
                <a:lnTo>
                  <a:pt x="132892" y="3055277"/>
                </a:lnTo>
                <a:lnTo>
                  <a:pt x="159118" y="3092361"/>
                </a:lnTo>
                <a:lnTo>
                  <a:pt x="187363" y="3127857"/>
                </a:lnTo>
                <a:lnTo>
                  <a:pt x="217551" y="3161652"/>
                </a:lnTo>
                <a:lnTo>
                  <a:pt x="249580" y="3193681"/>
                </a:lnTo>
                <a:lnTo>
                  <a:pt x="283387" y="3223869"/>
                </a:lnTo>
                <a:lnTo>
                  <a:pt x="318871" y="3252114"/>
                </a:lnTo>
                <a:lnTo>
                  <a:pt x="355955" y="3278340"/>
                </a:lnTo>
                <a:lnTo>
                  <a:pt x="394563" y="3302470"/>
                </a:lnTo>
                <a:lnTo>
                  <a:pt x="434619" y="3324402"/>
                </a:lnTo>
                <a:lnTo>
                  <a:pt x="476008" y="3344075"/>
                </a:lnTo>
                <a:lnTo>
                  <a:pt x="518680" y="3361385"/>
                </a:lnTo>
                <a:lnTo>
                  <a:pt x="562533" y="3376269"/>
                </a:lnTo>
                <a:lnTo>
                  <a:pt x="607479" y="3388639"/>
                </a:lnTo>
                <a:lnTo>
                  <a:pt x="653453" y="3398393"/>
                </a:lnTo>
                <a:lnTo>
                  <a:pt x="700366" y="3405467"/>
                </a:lnTo>
                <a:lnTo>
                  <a:pt x="748118" y="3409772"/>
                </a:lnTo>
                <a:lnTo>
                  <a:pt x="796658" y="3411232"/>
                </a:lnTo>
                <a:lnTo>
                  <a:pt x="845185" y="3409772"/>
                </a:lnTo>
                <a:lnTo>
                  <a:pt x="892949" y="3405467"/>
                </a:lnTo>
                <a:lnTo>
                  <a:pt x="939850" y="3398393"/>
                </a:lnTo>
                <a:lnTo>
                  <a:pt x="985824" y="3388639"/>
                </a:lnTo>
                <a:lnTo>
                  <a:pt x="1030782" y="3376269"/>
                </a:lnTo>
                <a:lnTo>
                  <a:pt x="1074635" y="3361385"/>
                </a:lnTo>
                <a:lnTo>
                  <a:pt x="1117295" y="3344075"/>
                </a:lnTo>
                <a:lnTo>
                  <a:pt x="1158697" y="3324402"/>
                </a:lnTo>
                <a:lnTo>
                  <a:pt x="1198740" y="3302470"/>
                </a:lnTo>
                <a:lnTo>
                  <a:pt x="1237348" y="3278340"/>
                </a:lnTo>
                <a:lnTo>
                  <a:pt x="1274445" y="3252114"/>
                </a:lnTo>
                <a:lnTo>
                  <a:pt x="1309928" y="3223869"/>
                </a:lnTo>
                <a:lnTo>
                  <a:pt x="1343736" y="3193681"/>
                </a:lnTo>
                <a:lnTo>
                  <a:pt x="1375765" y="3161652"/>
                </a:lnTo>
                <a:lnTo>
                  <a:pt x="1405940" y="3127857"/>
                </a:lnTo>
                <a:lnTo>
                  <a:pt x="1434185" y="3092361"/>
                </a:lnTo>
                <a:lnTo>
                  <a:pt x="1460411" y="3055277"/>
                </a:lnTo>
                <a:lnTo>
                  <a:pt x="1484541" y="3016669"/>
                </a:lnTo>
                <a:lnTo>
                  <a:pt x="1506486" y="2976613"/>
                </a:lnTo>
                <a:lnTo>
                  <a:pt x="1526146" y="2935224"/>
                </a:lnTo>
                <a:lnTo>
                  <a:pt x="1530654" y="2924111"/>
                </a:lnTo>
                <a:lnTo>
                  <a:pt x="1553895" y="2931007"/>
                </a:lnTo>
                <a:lnTo>
                  <a:pt x="1865439" y="3019907"/>
                </a:lnTo>
                <a:lnTo>
                  <a:pt x="1911515" y="3019907"/>
                </a:lnTo>
                <a:lnTo>
                  <a:pt x="1957933" y="3032607"/>
                </a:lnTo>
                <a:lnTo>
                  <a:pt x="2004707" y="3032607"/>
                </a:lnTo>
                <a:lnTo>
                  <a:pt x="2051799" y="3045307"/>
                </a:lnTo>
                <a:lnTo>
                  <a:pt x="2434679" y="3045307"/>
                </a:lnTo>
                <a:lnTo>
                  <a:pt x="2481770" y="3032607"/>
                </a:lnTo>
                <a:lnTo>
                  <a:pt x="2528544" y="3032607"/>
                </a:lnTo>
                <a:lnTo>
                  <a:pt x="2574975" y="3019907"/>
                </a:lnTo>
                <a:lnTo>
                  <a:pt x="2621051" y="3019907"/>
                </a:lnTo>
                <a:lnTo>
                  <a:pt x="2932595" y="2931007"/>
                </a:lnTo>
                <a:lnTo>
                  <a:pt x="2975368" y="2918307"/>
                </a:lnTo>
                <a:lnTo>
                  <a:pt x="3017697" y="2892907"/>
                </a:lnTo>
                <a:lnTo>
                  <a:pt x="3059531" y="2880207"/>
                </a:lnTo>
                <a:lnTo>
                  <a:pt x="3100870" y="2854807"/>
                </a:lnTo>
                <a:lnTo>
                  <a:pt x="3141713" y="2842107"/>
                </a:lnTo>
                <a:lnTo>
                  <a:pt x="3182035" y="2816707"/>
                </a:lnTo>
                <a:lnTo>
                  <a:pt x="3221825" y="2804007"/>
                </a:lnTo>
                <a:lnTo>
                  <a:pt x="3299752" y="2753207"/>
                </a:lnTo>
                <a:lnTo>
                  <a:pt x="3337864" y="2727807"/>
                </a:lnTo>
                <a:lnTo>
                  <a:pt x="3375406" y="2702407"/>
                </a:lnTo>
                <a:lnTo>
                  <a:pt x="3411232" y="2677769"/>
                </a:lnTo>
                <a:lnTo>
                  <a:pt x="3411232" y="0"/>
                </a:lnTo>
                <a:close/>
              </a:path>
            </a:pathLst>
          </a:custGeom>
          <a:solidFill>
            <a:srgbClr val="4B8F36">
              <a:alpha val="9999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1817931" y="1307292"/>
            <a:ext cx="6029325" cy="7362825"/>
            <a:chOff x="1817931" y="1307292"/>
            <a:chExt cx="6029325" cy="7362825"/>
          </a:xfrm>
        </p:grpSpPr>
        <p:sp>
          <p:nvSpPr>
            <p:cNvPr id="10" name="object 10"/>
            <p:cNvSpPr/>
            <p:nvPr/>
          </p:nvSpPr>
          <p:spPr>
            <a:xfrm>
              <a:off x="1817931" y="6875760"/>
              <a:ext cx="1593850" cy="1593850"/>
            </a:xfrm>
            <a:custGeom>
              <a:avLst/>
              <a:gdLst/>
              <a:ahLst/>
              <a:cxnLst/>
              <a:rect l="l" t="t" r="r" b="b"/>
              <a:pathLst>
                <a:path w="1593850" h="1593850">
                  <a:moveTo>
                    <a:pt x="796653" y="1593306"/>
                  </a:moveTo>
                  <a:lnTo>
                    <a:pt x="748123" y="1591852"/>
                  </a:lnTo>
                  <a:lnTo>
                    <a:pt x="700362" y="1587546"/>
                  </a:lnTo>
                  <a:lnTo>
                    <a:pt x="653453" y="1580470"/>
                  </a:lnTo>
                  <a:lnTo>
                    <a:pt x="607480" y="1570710"/>
                  </a:lnTo>
                  <a:lnTo>
                    <a:pt x="562526" y="1558347"/>
                  </a:lnTo>
                  <a:lnTo>
                    <a:pt x="518674" y="1543465"/>
                  </a:lnTo>
                  <a:lnTo>
                    <a:pt x="476008" y="1526148"/>
                  </a:lnTo>
                  <a:lnTo>
                    <a:pt x="434611" y="1506478"/>
                  </a:lnTo>
                  <a:lnTo>
                    <a:pt x="394566" y="1484539"/>
                  </a:lnTo>
                  <a:lnTo>
                    <a:pt x="355957" y="1460415"/>
                  </a:lnTo>
                  <a:lnTo>
                    <a:pt x="318867" y="1434188"/>
                  </a:lnTo>
                  <a:lnTo>
                    <a:pt x="283379" y="1405943"/>
                  </a:lnTo>
                  <a:lnTo>
                    <a:pt x="249577" y="1375762"/>
                  </a:lnTo>
                  <a:lnTo>
                    <a:pt x="217543" y="1343728"/>
                  </a:lnTo>
                  <a:lnTo>
                    <a:pt x="187362" y="1309926"/>
                  </a:lnTo>
                  <a:lnTo>
                    <a:pt x="159117" y="1274438"/>
                  </a:lnTo>
                  <a:lnTo>
                    <a:pt x="132890" y="1237348"/>
                  </a:lnTo>
                  <a:lnTo>
                    <a:pt x="108766" y="1198739"/>
                  </a:lnTo>
                  <a:lnTo>
                    <a:pt x="86827" y="1158694"/>
                  </a:lnTo>
                  <a:lnTo>
                    <a:pt x="67158" y="1117297"/>
                  </a:lnTo>
                  <a:lnTo>
                    <a:pt x="49840" y="1074631"/>
                  </a:lnTo>
                  <a:lnTo>
                    <a:pt x="34958" y="1030779"/>
                  </a:lnTo>
                  <a:lnTo>
                    <a:pt x="22595" y="985825"/>
                  </a:lnTo>
                  <a:lnTo>
                    <a:pt x="12835" y="939852"/>
                  </a:lnTo>
                  <a:lnTo>
                    <a:pt x="5759" y="892943"/>
                  </a:lnTo>
                  <a:lnTo>
                    <a:pt x="1453" y="845182"/>
                  </a:lnTo>
                  <a:lnTo>
                    <a:pt x="0" y="796656"/>
                  </a:lnTo>
                  <a:lnTo>
                    <a:pt x="1453" y="748123"/>
                  </a:lnTo>
                  <a:lnTo>
                    <a:pt x="5759" y="700362"/>
                  </a:lnTo>
                  <a:lnTo>
                    <a:pt x="12835" y="653453"/>
                  </a:lnTo>
                  <a:lnTo>
                    <a:pt x="22595" y="607480"/>
                  </a:lnTo>
                  <a:lnTo>
                    <a:pt x="34958" y="562526"/>
                  </a:lnTo>
                  <a:lnTo>
                    <a:pt x="49840" y="518674"/>
                  </a:lnTo>
                  <a:lnTo>
                    <a:pt x="67158" y="476008"/>
                  </a:lnTo>
                  <a:lnTo>
                    <a:pt x="86827" y="434611"/>
                  </a:lnTo>
                  <a:lnTo>
                    <a:pt x="108766" y="394566"/>
                  </a:lnTo>
                  <a:lnTo>
                    <a:pt x="132890" y="355957"/>
                  </a:lnTo>
                  <a:lnTo>
                    <a:pt x="159117" y="318867"/>
                  </a:lnTo>
                  <a:lnTo>
                    <a:pt x="187362" y="283379"/>
                  </a:lnTo>
                  <a:lnTo>
                    <a:pt x="217543" y="249577"/>
                  </a:lnTo>
                  <a:lnTo>
                    <a:pt x="249577" y="217543"/>
                  </a:lnTo>
                  <a:lnTo>
                    <a:pt x="283379" y="187362"/>
                  </a:lnTo>
                  <a:lnTo>
                    <a:pt x="318867" y="159117"/>
                  </a:lnTo>
                  <a:lnTo>
                    <a:pt x="355957" y="132890"/>
                  </a:lnTo>
                  <a:lnTo>
                    <a:pt x="394566" y="108766"/>
                  </a:lnTo>
                  <a:lnTo>
                    <a:pt x="434611" y="86827"/>
                  </a:lnTo>
                  <a:lnTo>
                    <a:pt x="476008" y="67157"/>
                  </a:lnTo>
                  <a:lnTo>
                    <a:pt x="518674" y="49840"/>
                  </a:lnTo>
                  <a:lnTo>
                    <a:pt x="562526" y="34958"/>
                  </a:lnTo>
                  <a:lnTo>
                    <a:pt x="607480" y="22595"/>
                  </a:lnTo>
                  <a:lnTo>
                    <a:pt x="653453" y="12834"/>
                  </a:lnTo>
                  <a:lnTo>
                    <a:pt x="700362" y="5759"/>
                  </a:lnTo>
                  <a:lnTo>
                    <a:pt x="748123" y="1453"/>
                  </a:lnTo>
                  <a:lnTo>
                    <a:pt x="796646" y="0"/>
                  </a:lnTo>
                  <a:lnTo>
                    <a:pt x="845182" y="1453"/>
                  </a:lnTo>
                  <a:lnTo>
                    <a:pt x="892943" y="5759"/>
                  </a:lnTo>
                  <a:lnTo>
                    <a:pt x="939852" y="12834"/>
                  </a:lnTo>
                  <a:lnTo>
                    <a:pt x="985825" y="22595"/>
                  </a:lnTo>
                  <a:lnTo>
                    <a:pt x="1030779" y="34958"/>
                  </a:lnTo>
                  <a:lnTo>
                    <a:pt x="1074631" y="49840"/>
                  </a:lnTo>
                  <a:lnTo>
                    <a:pt x="1117297" y="67157"/>
                  </a:lnTo>
                  <a:lnTo>
                    <a:pt x="1158694" y="86827"/>
                  </a:lnTo>
                  <a:lnTo>
                    <a:pt x="1198739" y="108766"/>
                  </a:lnTo>
                  <a:lnTo>
                    <a:pt x="1237348" y="132890"/>
                  </a:lnTo>
                  <a:lnTo>
                    <a:pt x="1274438" y="159117"/>
                  </a:lnTo>
                  <a:lnTo>
                    <a:pt x="1309926" y="187362"/>
                  </a:lnTo>
                  <a:lnTo>
                    <a:pt x="1343728" y="217543"/>
                  </a:lnTo>
                  <a:lnTo>
                    <a:pt x="1375762" y="249577"/>
                  </a:lnTo>
                  <a:lnTo>
                    <a:pt x="1405943" y="283379"/>
                  </a:lnTo>
                  <a:lnTo>
                    <a:pt x="1434188" y="318867"/>
                  </a:lnTo>
                  <a:lnTo>
                    <a:pt x="1460415" y="355957"/>
                  </a:lnTo>
                  <a:lnTo>
                    <a:pt x="1484539" y="394566"/>
                  </a:lnTo>
                  <a:lnTo>
                    <a:pt x="1506478" y="434611"/>
                  </a:lnTo>
                  <a:lnTo>
                    <a:pt x="1526148" y="476008"/>
                  </a:lnTo>
                  <a:lnTo>
                    <a:pt x="1543465" y="518674"/>
                  </a:lnTo>
                  <a:lnTo>
                    <a:pt x="1558347" y="562526"/>
                  </a:lnTo>
                  <a:lnTo>
                    <a:pt x="1570710" y="607480"/>
                  </a:lnTo>
                  <a:lnTo>
                    <a:pt x="1580471" y="653453"/>
                  </a:lnTo>
                  <a:lnTo>
                    <a:pt x="1587546" y="700362"/>
                  </a:lnTo>
                  <a:lnTo>
                    <a:pt x="1591852" y="748123"/>
                  </a:lnTo>
                  <a:lnTo>
                    <a:pt x="1593306" y="796649"/>
                  </a:lnTo>
                  <a:lnTo>
                    <a:pt x="1591852" y="845182"/>
                  </a:lnTo>
                  <a:lnTo>
                    <a:pt x="1587546" y="892943"/>
                  </a:lnTo>
                  <a:lnTo>
                    <a:pt x="1580471" y="939852"/>
                  </a:lnTo>
                  <a:lnTo>
                    <a:pt x="1570710" y="985825"/>
                  </a:lnTo>
                  <a:lnTo>
                    <a:pt x="1558347" y="1030779"/>
                  </a:lnTo>
                  <a:lnTo>
                    <a:pt x="1543465" y="1074631"/>
                  </a:lnTo>
                  <a:lnTo>
                    <a:pt x="1526148" y="1117297"/>
                  </a:lnTo>
                  <a:lnTo>
                    <a:pt x="1506478" y="1158694"/>
                  </a:lnTo>
                  <a:lnTo>
                    <a:pt x="1484539" y="1198739"/>
                  </a:lnTo>
                  <a:lnTo>
                    <a:pt x="1460415" y="1237348"/>
                  </a:lnTo>
                  <a:lnTo>
                    <a:pt x="1434188" y="1274438"/>
                  </a:lnTo>
                  <a:lnTo>
                    <a:pt x="1405943" y="1309926"/>
                  </a:lnTo>
                  <a:lnTo>
                    <a:pt x="1375762" y="1343728"/>
                  </a:lnTo>
                  <a:lnTo>
                    <a:pt x="1343728" y="1375762"/>
                  </a:lnTo>
                  <a:lnTo>
                    <a:pt x="1309926" y="1405943"/>
                  </a:lnTo>
                  <a:lnTo>
                    <a:pt x="1274438" y="1434188"/>
                  </a:lnTo>
                  <a:lnTo>
                    <a:pt x="1237348" y="1460415"/>
                  </a:lnTo>
                  <a:lnTo>
                    <a:pt x="1198739" y="1484539"/>
                  </a:lnTo>
                  <a:lnTo>
                    <a:pt x="1158694" y="1506478"/>
                  </a:lnTo>
                  <a:lnTo>
                    <a:pt x="1117297" y="1526148"/>
                  </a:lnTo>
                  <a:lnTo>
                    <a:pt x="1074631" y="1543465"/>
                  </a:lnTo>
                  <a:lnTo>
                    <a:pt x="1030779" y="1558347"/>
                  </a:lnTo>
                  <a:lnTo>
                    <a:pt x="985825" y="1570710"/>
                  </a:lnTo>
                  <a:lnTo>
                    <a:pt x="939852" y="1580470"/>
                  </a:lnTo>
                  <a:lnTo>
                    <a:pt x="892943" y="1587546"/>
                  </a:lnTo>
                  <a:lnTo>
                    <a:pt x="845182" y="1591852"/>
                  </a:lnTo>
                  <a:lnTo>
                    <a:pt x="796653" y="1593306"/>
                  </a:lnTo>
                  <a:close/>
                </a:path>
              </a:pathLst>
            </a:custGeom>
            <a:solidFill>
              <a:srgbClr val="4B8F36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7931" y="1307292"/>
              <a:ext cx="6029324" cy="7362824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8671510" y="4190400"/>
            <a:ext cx="353060" cy="2794635"/>
            <a:chOff x="8671510" y="4190400"/>
            <a:chExt cx="353060" cy="2794635"/>
          </a:xfrm>
        </p:grpSpPr>
        <p:sp>
          <p:nvSpPr>
            <p:cNvPr id="13" name="object 13"/>
            <p:cNvSpPr/>
            <p:nvPr/>
          </p:nvSpPr>
          <p:spPr>
            <a:xfrm>
              <a:off x="8766753" y="4190417"/>
              <a:ext cx="161925" cy="2791460"/>
            </a:xfrm>
            <a:custGeom>
              <a:avLst/>
              <a:gdLst/>
              <a:ahLst/>
              <a:cxnLst/>
              <a:rect l="l" t="t" r="r" b="b"/>
              <a:pathLst>
                <a:path w="161925" h="2791459">
                  <a:moveTo>
                    <a:pt x="161924" y="0"/>
                  </a:moveTo>
                  <a:lnTo>
                    <a:pt x="161924" y="2790860"/>
                  </a:lnTo>
                  <a:lnTo>
                    <a:pt x="0" y="2790860"/>
                  </a:lnTo>
                  <a:lnTo>
                    <a:pt x="0" y="0"/>
                  </a:lnTo>
                  <a:lnTo>
                    <a:pt x="1619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671510" y="4190400"/>
              <a:ext cx="353060" cy="353060"/>
            </a:xfrm>
            <a:custGeom>
              <a:avLst/>
              <a:gdLst/>
              <a:ahLst/>
              <a:cxnLst/>
              <a:rect l="l" t="t" r="r" b="b"/>
              <a:pathLst>
                <a:path w="353059" h="353060">
                  <a:moveTo>
                    <a:pt x="176224" y="352450"/>
                  </a:moveTo>
                  <a:lnTo>
                    <a:pt x="129376" y="346155"/>
                  </a:lnTo>
                  <a:lnTo>
                    <a:pt x="87280" y="328390"/>
                  </a:lnTo>
                  <a:lnTo>
                    <a:pt x="51614" y="300835"/>
                  </a:lnTo>
                  <a:lnTo>
                    <a:pt x="24059" y="265169"/>
                  </a:lnTo>
                  <a:lnTo>
                    <a:pt x="6294" y="223073"/>
                  </a:lnTo>
                  <a:lnTo>
                    <a:pt x="0" y="176220"/>
                  </a:lnTo>
                  <a:lnTo>
                    <a:pt x="6294" y="129377"/>
                  </a:lnTo>
                  <a:lnTo>
                    <a:pt x="24059" y="87281"/>
                  </a:lnTo>
                  <a:lnTo>
                    <a:pt x="51614" y="51615"/>
                  </a:lnTo>
                  <a:lnTo>
                    <a:pt x="87280" y="24059"/>
                  </a:lnTo>
                  <a:lnTo>
                    <a:pt x="129376" y="6294"/>
                  </a:lnTo>
                  <a:lnTo>
                    <a:pt x="176224" y="0"/>
                  </a:lnTo>
                  <a:lnTo>
                    <a:pt x="223072" y="6294"/>
                  </a:lnTo>
                  <a:lnTo>
                    <a:pt x="265168" y="24059"/>
                  </a:lnTo>
                  <a:lnTo>
                    <a:pt x="300834" y="51615"/>
                  </a:lnTo>
                  <a:lnTo>
                    <a:pt x="328390" y="87281"/>
                  </a:lnTo>
                  <a:lnTo>
                    <a:pt x="346155" y="129377"/>
                  </a:lnTo>
                  <a:lnTo>
                    <a:pt x="352448" y="176225"/>
                  </a:lnTo>
                  <a:lnTo>
                    <a:pt x="346155" y="223073"/>
                  </a:lnTo>
                  <a:lnTo>
                    <a:pt x="328390" y="265169"/>
                  </a:lnTo>
                  <a:lnTo>
                    <a:pt x="300834" y="300835"/>
                  </a:lnTo>
                  <a:lnTo>
                    <a:pt x="265168" y="328390"/>
                  </a:lnTo>
                  <a:lnTo>
                    <a:pt x="223072" y="346155"/>
                  </a:lnTo>
                  <a:lnTo>
                    <a:pt x="176224" y="352450"/>
                  </a:lnTo>
                  <a:close/>
                </a:path>
              </a:pathLst>
            </a:custGeom>
            <a:solidFill>
              <a:srgbClr val="5D17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671510" y="5372339"/>
              <a:ext cx="353060" cy="353060"/>
            </a:xfrm>
            <a:custGeom>
              <a:avLst/>
              <a:gdLst/>
              <a:ahLst/>
              <a:cxnLst/>
              <a:rect l="l" t="t" r="r" b="b"/>
              <a:pathLst>
                <a:path w="353059" h="353060">
                  <a:moveTo>
                    <a:pt x="176224" y="352450"/>
                  </a:moveTo>
                  <a:lnTo>
                    <a:pt x="129376" y="346155"/>
                  </a:lnTo>
                  <a:lnTo>
                    <a:pt x="87280" y="328390"/>
                  </a:lnTo>
                  <a:lnTo>
                    <a:pt x="51614" y="300835"/>
                  </a:lnTo>
                  <a:lnTo>
                    <a:pt x="24059" y="265169"/>
                  </a:lnTo>
                  <a:lnTo>
                    <a:pt x="6294" y="223073"/>
                  </a:lnTo>
                  <a:lnTo>
                    <a:pt x="0" y="176230"/>
                  </a:lnTo>
                  <a:lnTo>
                    <a:pt x="6294" y="129377"/>
                  </a:lnTo>
                  <a:lnTo>
                    <a:pt x="24059" y="87280"/>
                  </a:lnTo>
                  <a:lnTo>
                    <a:pt x="51614" y="51615"/>
                  </a:lnTo>
                  <a:lnTo>
                    <a:pt x="87280" y="24059"/>
                  </a:lnTo>
                  <a:lnTo>
                    <a:pt x="129376" y="6294"/>
                  </a:lnTo>
                  <a:lnTo>
                    <a:pt x="176222" y="0"/>
                  </a:lnTo>
                  <a:lnTo>
                    <a:pt x="223072" y="6294"/>
                  </a:lnTo>
                  <a:lnTo>
                    <a:pt x="265168" y="24059"/>
                  </a:lnTo>
                  <a:lnTo>
                    <a:pt x="300834" y="51615"/>
                  </a:lnTo>
                  <a:lnTo>
                    <a:pt x="328390" y="87280"/>
                  </a:lnTo>
                  <a:lnTo>
                    <a:pt x="346155" y="129377"/>
                  </a:lnTo>
                  <a:lnTo>
                    <a:pt x="352449" y="176220"/>
                  </a:lnTo>
                  <a:lnTo>
                    <a:pt x="346155" y="223073"/>
                  </a:lnTo>
                  <a:lnTo>
                    <a:pt x="328390" y="265169"/>
                  </a:lnTo>
                  <a:lnTo>
                    <a:pt x="300834" y="300835"/>
                  </a:lnTo>
                  <a:lnTo>
                    <a:pt x="265168" y="328390"/>
                  </a:lnTo>
                  <a:lnTo>
                    <a:pt x="223072" y="346155"/>
                  </a:lnTo>
                  <a:lnTo>
                    <a:pt x="176224" y="352450"/>
                  </a:lnTo>
                  <a:close/>
                </a:path>
              </a:pathLst>
            </a:custGeom>
            <a:solidFill>
              <a:srgbClr val="37B5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8671510" y="6632383"/>
              <a:ext cx="353060" cy="353060"/>
            </a:xfrm>
            <a:custGeom>
              <a:avLst/>
              <a:gdLst/>
              <a:ahLst/>
              <a:cxnLst/>
              <a:rect l="l" t="t" r="r" b="b"/>
              <a:pathLst>
                <a:path w="353059" h="353059">
                  <a:moveTo>
                    <a:pt x="176225" y="352450"/>
                  </a:moveTo>
                  <a:lnTo>
                    <a:pt x="129376" y="346155"/>
                  </a:lnTo>
                  <a:lnTo>
                    <a:pt x="87280" y="328390"/>
                  </a:lnTo>
                  <a:lnTo>
                    <a:pt x="51614" y="300835"/>
                  </a:lnTo>
                  <a:lnTo>
                    <a:pt x="24059" y="265169"/>
                  </a:lnTo>
                  <a:lnTo>
                    <a:pt x="6294" y="223073"/>
                  </a:lnTo>
                  <a:lnTo>
                    <a:pt x="0" y="176220"/>
                  </a:lnTo>
                  <a:lnTo>
                    <a:pt x="6294" y="129377"/>
                  </a:lnTo>
                  <a:lnTo>
                    <a:pt x="24059" y="87281"/>
                  </a:lnTo>
                  <a:lnTo>
                    <a:pt x="51614" y="51615"/>
                  </a:lnTo>
                  <a:lnTo>
                    <a:pt x="87280" y="24059"/>
                  </a:lnTo>
                  <a:lnTo>
                    <a:pt x="129376" y="6294"/>
                  </a:lnTo>
                  <a:lnTo>
                    <a:pt x="176224" y="0"/>
                  </a:lnTo>
                  <a:lnTo>
                    <a:pt x="223072" y="6294"/>
                  </a:lnTo>
                  <a:lnTo>
                    <a:pt x="265168" y="24059"/>
                  </a:lnTo>
                  <a:lnTo>
                    <a:pt x="300834" y="51615"/>
                  </a:lnTo>
                  <a:lnTo>
                    <a:pt x="328390" y="87281"/>
                  </a:lnTo>
                  <a:lnTo>
                    <a:pt x="346155" y="129377"/>
                  </a:lnTo>
                  <a:lnTo>
                    <a:pt x="352448" y="176225"/>
                  </a:lnTo>
                  <a:lnTo>
                    <a:pt x="346155" y="223073"/>
                  </a:lnTo>
                  <a:lnTo>
                    <a:pt x="328390" y="265169"/>
                  </a:lnTo>
                  <a:lnTo>
                    <a:pt x="300834" y="300835"/>
                  </a:lnTo>
                  <a:lnTo>
                    <a:pt x="265168" y="328390"/>
                  </a:lnTo>
                  <a:lnTo>
                    <a:pt x="223072" y="346155"/>
                  </a:lnTo>
                  <a:lnTo>
                    <a:pt x="176225" y="352450"/>
                  </a:lnTo>
                  <a:close/>
                </a:path>
              </a:pathLst>
            </a:custGeom>
            <a:solidFill>
              <a:srgbClr val="40CC1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8923735" y="1550518"/>
            <a:ext cx="7108825" cy="1033780"/>
          </a:xfrm>
          <a:prstGeom prst="rect"/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6600" spc="-420">
                <a:latin typeface="Tahoma"/>
                <a:cs typeface="Tahoma"/>
              </a:rPr>
              <a:t>Contexto</a:t>
            </a:r>
            <a:r>
              <a:rPr dirty="0" sz="6600" spc="640">
                <a:latin typeface="Tahoma"/>
                <a:cs typeface="Tahoma"/>
              </a:rPr>
              <a:t> </a:t>
            </a:r>
            <a:r>
              <a:rPr dirty="0" sz="6600" spc="-360">
                <a:latin typeface="Tahoma"/>
                <a:cs typeface="Tahoma"/>
              </a:rPr>
              <a:t>proyecto</a:t>
            </a:r>
            <a:endParaRPr sz="6600">
              <a:latin typeface="Tahoma"/>
              <a:cs typeface="Tahom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8011795">
              <a:lnSpc>
                <a:spcPct val="100000"/>
              </a:lnSpc>
              <a:spcBef>
                <a:spcPts val="100"/>
              </a:spcBef>
            </a:pPr>
            <a:r>
              <a:rPr dirty="0" spc="50"/>
              <a:t>Situación</a:t>
            </a:r>
            <a:r>
              <a:rPr dirty="0" spc="-120"/>
              <a:t> </a:t>
            </a:r>
            <a:r>
              <a:rPr dirty="0" spc="70"/>
              <a:t>residuos</a:t>
            </a:r>
            <a:r>
              <a:rPr dirty="0" spc="-120"/>
              <a:t> </a:t>
            </a:r>
            <a:r>
              <a:rPr dirty="0" spc="60"/>
              <a:t>sólidos</a:t>
            </a:r>
          </a:p>
          <a:p>
            <a:pPr marL="7999095">
              <a:lnSpc>
                <a:spcPct val="100000"/>
              </a:lnSpc>
              <a:spcBef>
                <a:spcPts val="35"/>
              </a:spcBef>
            </a:pPr>
            <a:endParaRPr sz="4300"/>
          </a:p>
          <a:p>
            <a:pPr marL="8011795">
              <a:lnSpc>
                <a:spcPct val="100000"/>
              </a:lnSpc>
            </a:pPr>
            <a:r>
              <a:rPr dirty="0" spc="-459"/>
              <a:t>I</a:t>
            </a:r>
            <a:r>
              <a:rPr dirty="0" spc="-95"/>
              <a:t>P</a:t>
            </a:r>
            <a:r>
              <a:rPr dirty="0" spc="-195"/>
              <a:t>S</a:t>
            </a:r>
            <a:r>
              <a:rPr dirty="0" spc="-114"/>
              <a:t> </a:t>
            </a:r>
            <a:r>
              <a:rPr dirty="0" spc="25"/>
              <a:t>L</a:t>
            </a:r>
            <a:r>
              <a:rPr dirty="0" spc="80"/>
              <a:t>a</a:t>
            </a:r>
            <a:r>
              <a:rPr dirty="0" spc="-114"/>
              <a:t> </a:t>
            </a:r>
            <a:r>
              <a:rPr dirty="0" spc="-70"/>
              <a:t>C</a:t>
            </a:r>
            <a:r>
              <a:rPr dirty="0" spc="114"/>
              <a:t>r</a:t>
            </a:r>
            <a:r>
              <a:rPr dirty="0" spc="95"/>
              <a:t>u</a:t>
            </a:r>
            <a:r>
              <a:rPr dirty="0" spc="-65"/>
              <a:t>z</a:t>
            </a:r>
          </a:p>
          <a:p>
            <a:pPr marL="7999095">
              <a:lnSpc>
                <a:spcPct val="100000"/>
              </a:lnSpc>
              <a:spcBef>
                <a:spcPts val="45"/>
              </a:spcBef>
            </a:pPr>
            <a:endParaRPr sz="4800"/>
          </a:p>
          <a:p>
            <a:pPr marL="8011795">
              <a:lnSpc>
                <a:spcPct val="100000"/>
              </a:lnSpc>
            </a:pPr>
            <a:r>
              <a:rPr dirty="0" spc="45"/>
              <a:t>Reunión</a:t>
            </a:r>
            <a:r>
              <a:rPr dirty="0" spc="-120"/>
              <a:t> </a:t>
            </a:r>
            <a:r>
              <a:rPr dirty="0" spc="40"/>
              <a:t>Instituto</a:t>
            </a:r>
            <a:r>
              <a:rPr dirty="0" spc="-114"/>
              <a:t> </a:t>
            </a:r>
            <a:r>
              <a:rPr dirty="0" spc="60"/>
              <a:t>Desarrollo</a:t>
            </a:r>
            <a:r>
              <a:rPr dirty="0" spc="-114"/>
              <a:t> </a:t>
            </a:r>
            <a:r>
              <a:rPr dirty="0" spc="35"/>
              <a:t>Rural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805379" y="803306"/>
            <a:ext cx="518604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75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dirty="0" sz="2500" spc="4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500" spc="-13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dirty="0" sz="2500" spc="-4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2500" spc="-4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500" spc="-5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5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-13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dirty="0" sz="2500" spc="-135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dirty="0" sz="25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-3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2500" spc="-5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dirty="0" sz="2500" spc="4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500" spc="-2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500" spc="-6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500" spc="-2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500" spc="4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500" spc="-10">
                <a:solidFill>
                  <a:srgbClr val="FFFFFF"/>
                </a:solidFill>
                <a:latin typeface="Tahoma"/>
                <a:cs typeface="Tahoma"/>
              </a:rPr>
              <a:t>ó</a:t>
            </a:r>
            <a:r>
              <a:rPr dirty="0" sz="2500" spc="-3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5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-3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500" spc="-5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5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-8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500" spc="-4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500" spc="-4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2500" spc="-50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dirty="0" sz="25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-135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dirty="0" sz="25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-8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500" spc="-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500" spc="-7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500" spc="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500" spc="-5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5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-13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500" spc="4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500" spc="-2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500" spc="-5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40075" y="8629961"/>
            <a:ext cx="4591685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6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500" spc="-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500" spc="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500" spc="-6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500" spc="-265">
                <a:solidFill>
                  <a:srgbClr val="FFFFFF"/>
                </a:solidFill>
                <a:latin typeface="Tahoma"/>
                <a:cs typeface="Tahoma"/>
              </a:rPr>
              <a:t>:</a:t>
            </a:r>
            <a:r>
              <a:rPr dirty="0" sz="25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-114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2500" spc="-4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2500" spc="-3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500" spc="4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500" spc="-2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500" spc="4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50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2500" spc="-6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500" spc="6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500" spc="4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50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500" spc="-6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500" spc="5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5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-3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500" spc="-5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5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-8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500" spc="-4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500" spc="-4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2500" spc="-55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dirty="0" sz="2500" spc="-135">
                <a:solidFill>
                  <a:srgbClr val="FFFFFF"/>
                </a:solidFill>
                <a:latin typeface="Tahoma"/>
                <a:cs typeface="Tahoma"/>
              </a:rPr>
              <a:t>,</a:t>
            </a:r>
            <a:r>
              <a:rPr dirty="0" sz="25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-130">
                <a:solidFill>
                  <a:srgbClr val="FFFFFF"/>
                </a:solidFill>
                <a:latin typeface="Tahoma"/>
                <a:cs typeface="Tahoma"/>
              </a:rPr>
              <a:t>2020</a:t>
            </a:r>
            <a:r>
              <a:rPr dirty="0" sz="2500" spc="-135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64028" y="7785723"/>
              <a:ext cx="723971" cy="14763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3" y="2083"/>
              <a:ext cx="1340941" cy="134094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68653" y="0"/>
              <a:ext cx="11913688" cy="594735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92763" y="5164532"/>
              <a:ext cx="7800340" cy="1870075"/>
            </a:xfrm>
            <a:custGeom>
              <a:avLst/>
              <a:gdLst/>
              <a:ahLst/>
              <a:cxnLst/>
              <a:rect l="l" t="t" r="r" b="b"/>
              <a:pathLst>
                <a:path w="7800340" h="1870075">
                  <a:moveTo>
                    <a:pt x="7580167" y="1869598"/>
                  </a:moveTo>
                  <a:lnTo>
                    <a:pt x="219760" y="1869598"/>
                  </a:lnTo>
                  <a:lnTo>
                    <a:pt x="175550" y="1865122"/>
                  </a:lnTo>
                  <a:lnTo>
                    <a:pt x="134337" y="1852289"/>
                  </a:lnTo>
                  <a:lnTo>
                    <a:pt x="97012" y="1831993"/>
                  </a:lnTo>
                  <a:lnTo>
                    <a:pt x="64470" y="1805127"/>
                  </a:lnTo>
                  <a:lnTo>
                    <a:pt x="37604" y="1772585"/>
                  </a:lnTo>
                  <a:lnTo>
                    <a:pt x="17308" y="1735260"/>
                  </a:lnTo>
                  <a:lnTo>
                    <a:pt x="4475" y="1694046"/>
                  </a:lnTo>
                  <a:lnTo>
                    <a:pt x="0" y="1649840"/>
                  </a:lnTo>
                  <a:lnTo>
                    <a:pt x="0" y="219758"/>
                  </a:lnTo>
                  <a:lnTo>
                    <a:pt x="4475" y="175551"/>
                  </a:lnTo>
                  <a:lnTo>
                    <a:pt x="17308" y="134337"/>
                  </a:lnTo>
                  <a:lnTo>
                    <a:pt x="37604" y="97012"/>
                  </a:lnTo>
                  <a:lnTo>
                    <a:pt x="64470" y="64470"/>
                  </a:lnTo>
                  <a:lnTo>
                    <a:pt x="97012" y="37604"/>
                  </a:lnTo>
                  <a:lnTo>
                    <a:pt x="134337" y="17308"/>
                  </a:lnTo>
                  <a:lnTo>
                    <a:pt x="175550" y="4476"/>
                  </a:lnTo>
                  <a:lnTo>
                    <a:pt x="219759" y="0"/>
                  </a:lnTo>
                  <a:lnTo>
                    <a:pt x="7580169" y="0"/>
                  </a:lnTo>
                  <a:lnTo>
                    <a:pt x="7624377" y="4476"/>
                  </a:lnTo>
                  <a:lnTo>
                    <a:pt x="7665591" y="17308"/>
                  </a:lnTo>
                  <a:lnTo>
                    <a:pt x="7702915" y="37604"/>
                  </a:lnTo>
                  <a:lnTo>
                    <a:pt x="7735457" y="64470"/>
                  </a:lnTo>
                  <a:lnTo>
                    <a:pt x="7762323" y="97012"/>
                  </a:lnTo>
                  <a:lnTo>
                    <a:pt x="7782619" y="134337"/>
                  </a:lnTo>
                  <a:lnTo>
                    <a:pt x="7795452" y="175551"/>
                  </a:lnTo>
                  <a:lnTo>
                    <a:pt x="7799928" y="219758"/>
                  </a:lnTo>
                  <a:lnTo>
                    <a:pt x="7799928" y="1649840"/>
                  </a:lnTo>
                  <a:lnTo>
                    <a:pt x="7795452" y="1694046"/>
                  </a:lnTo>
                  <a:lnTo>
                    <a:pt x="7782619" y="1735260"/>
                  </a:lnTo>
                  <a:lnTo>
                    <a:pt x="7762323" y="1772585"/>
                  </a:lnTo>
                  <a:lnTo>
                    <a:pt x="7735457" y="1805127"/>
                  </a:lnTo>
                  <a:lnTo>
                    <a:pt x="7702915" y="1831993"/>
                  </a:lnTo>
                  <a:lnTo>
                    <a:pt x="7665591" y="1852289"/>
                  </a:lnTo>
                  <a:lnTo>
                    <a:pt x="7624377" y="1865122"/>
                  </a:lnTo>
                  <a:lnTo>
                    <a:pt x="7580167" y="1869598"/>
                  </a:lnTo>
                  <a:close/>
                </a:path>
              </a:pathLst>
            </a:custGeom>
            <a:solidFill>
              <a:srgbClr val="4B8F36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93890"/>
              <a:ext cx="18288000" cy="5071110"/>
            </a:xfrm>
            <a:custGeom>
              <a:avLst/>
              <a:gdLst/>
              <a:ahLst/>
              <a:cxnLst/>
              <a:rect l="l" t="t" r="r" b="b"/>
              <a:pathLst>
                <a:path w="18288000" h="5071110">
                  <a:moveTo>
                    <a:pt x="2718905" y="1690204"/>
                  </a:moveTo>
                  <a:lnTo>
                    <a:pt x="2718244" y="1642084"/>
                  </a:lnTo>
                  <a:lnTo>
                    <a:pt x="2716238" y="1594294"/>
                  </a:lnTo>
                  <a:lnTo>
                    <a:pt x="2712923" y="1546860"/>
                  </a:lnTo>
                  <a:lnTo>
                    <a:pt x="2708300" y="1499793"/>
                  </a:lnTo>
                  <a:lnTo>
                    <a:pt x="2702407" y="1453108"/>
                  </a:lnTo>
                  <a:lnTo>
                    <a:pt x="2695257" y="1406829"/>
                  </a:lnTo>
                  <a:lnTo>
                    <a:pt x="2686862" y="1360970"/>
                  </a:lnTo>
                  <a:lnTo>
                    <a:pt x="2677236" y="1315554"/>
                  </a:lnTo>
                  <a:lnTo>
                    <a:pt x="2666415" y="1270596"/>
                  </a:lnTo>
                  <a:lnTo>
                    <a:pt x="2654401" y="1226108"/>
                  </a:lnTo>
                  <a:lnTo>
                    <a:pt x="2641206" y="1182128"/>
                  </a:lnTo>
                  <a:lnTo>
                    <a:pt x="2626868" y="1138643"/>
                  </a:lnTo>
                  <a:lnTo>
                    <a:pt x="2611386" y="1095692"/>
                  </a:lnTo>
                  <a:lnTo>
                    <a:pt x="2594800" y="1053299"/>
                  </a:lnTo>
                  <a:lnTo>
                    <a:pt x="2577096" y="1011453"/>
                  </a:lnTo>
                  <a:lnTo>
                    <a:pt x="2558326" y="970203"/>
                  </a:lnTo>
                  <a:lnTo>
                    <a:pt x="2538476" y="929551"/>
                  </a:lnTo>
                  <a:lnTo>
                    <a:pt x="2517597" y="889520"/>
                  </a:lnTo>
                  <a:lnTo>
                    <a:pt x="2495677" y="850112"/>
                  </a:lnTo>
                  <a:lnTo>
                    <a:pt x="2472753" y="811377"/>
                  </a:lnTo>
                  <a:lnTo>
                    <a:pt x="2448826" y="773303"/>
                  </a:lnTo>
                  <a:lnTo>
                    <a:pt x="2423934" y="735914"/>
                  </a:lnTo>
                  <a:lnTo>
                    <a:pt x="2398077" y="699236"/>
                  </a:lnTo>
                  <a:lnTo>
                    <a:pt x="2371293" y="663295"/>
                  </a:lnTo>
                  <a:lnTo>
                    <a:pt x="2343569" y="628091"/>
                  </a:lnTo>
                  <a:lnTo>
                    <a:pt x="2314956" y="593636"/>
                  </a:lnTo>
                  <a:lnTo>
                    <a:pt x="2285454" y="559968"/>
                  </a:lnTo>
                  <a:lnTo>
                    <a:pt x="2255075" y="527100"/>
                  </a:lnTo>
                  <a:lnTo>
                    <a:pt x="2223859" y="495046"/>
                  </a:lnTo>
                  <a:lnTo>
                    <a:pt x="2191804" y="463829"/>
                  </a:lnTo>
                  <a:lnTo>
                    <a:pt x="2158936" y="433451"/>
                  </a:lnTo>
                  <a:lnTo>
                    <a:pt x="2125268" y="403948"/>
                  </a:lnTo>
                  <a:lnTo>
                    <a:pt x="2090826" y="375335"/>
                  </a:lnTo>
                  <a:lnTo>
                    <a:pt x="2055609" y="347624"/>
                  </a:lnTo>
                  <a:lnTo>
                    <a:pt x="2019668" y="320827"/>
                  </a:lnTo>
                  <a:lnTo>
                    <a:pt x="1982990" y="294970"/>
                  </a:lnTo>
                  <a:lnTo>
                    <a:pt x="1945601" y="270078"/>
                  </a:lnTo>
                  <a:lnTo>
                    <a:pt x="1907540" y="246151"/>
                  </a:lnTo>
                  <a:lnTo>
                    <a:pt x="1868792" y="223227"/>
                  </a:lnTo>
                  <a:lnTo>
                    <a:pt x="1829396" y="201307"/>
                  </a:lnTo>
                  <a:lnTo>
                    <a:pt x="1789353" y="180428"/>
                  </a:lnTo>
                  <a:lnTo>
                    <a:pt x="1748701" y="160578"/>
                  </a:lnTo>
                  <a:lnTo>
                    <a:pt x="1707451" y="141808"/>
                  </a:lnTo>
                  <a:lnTo>
                    <a:pt x="1665617" y="124104"/>
                  </a:lnTo>
                  <a:lnTo>
                    <a:pt x="1623212" y="107518"/>
                  </a:lnTo>
                  <a:lnTo>
                    <a:pt x="1580261" y="92036"/>
                  </a:lnTo>
                  <a:lnTo>
                    <a:pt x="1536788" y="77698"/>
                  </a:lnTo>
                  <a:lnTo>
                    <a:pt x="1492796" y="64503"/>
                  </a:lnTo>
                  <a:lnTo>
                    <a:pt x="1448308" y="52489"/>
                  </a:lnTo>
                  <a:lnTo>
                    <a:pt x="1403350" y="41668"/>
                  </a:lnTo>
                  <a:lnTo>
                    <a:pt x="1357934" y="32042"/>
                  </a:lnTo>
                  <a:lnTo>
                    <a:pt x="1312075" y="23647"/>
                  </a:lnTo>
                  <a:lnTo>
                    <a:pt x="1265796" y="16497"/>
                  </a:lnTo>
                  <a:lnTo>
                    <a:pt x="1219111" y="10604"/>
                  </a:lnTo>
                  <a:lnTo>
                    <a:pt x="1172044" y="5994"/>
                  </a:lnTo>
                  <a:lnTo>
                    <a:pt x="1124610" y="2667"/>
                  </a:lnTo>
                  <a:lnTo>
                    <a:pt x="1076820" y="673"/>
                  </a:lnTo>
                  <a:lnTo>
                    <a:pt x="1028661" y="0"/>
                  </a:lnTo>
                  <a:lnTo>
                    <a:pt x="980567" y="673"/>
                  </a:lnTo>
                  <a:lnTo>
                    <a:pt x="932776" y="2667"/>
                  </a:lnTo>
                  <a:lnTo>
                    <a:pt x="885342" y="5994"/>
                  </a:lnTo>
                  <a:lnTo>
                    <a:pt x="838276" y="10604"/>
                  </a:lnTo>
                  <a:lnTo>
                    <a:pt x="791591" y="16497"/>
                  </a:lnTo>
                  <a:lnTo>
                    <a:pt x="745312" y="23647"/>
                  </a:lnTo>
                  <a:lnTo>
                    <a:pt x="699452" y="32042"/>
                  </a:lnTo>
                  <a:lnTo>
                    <a:pt x="654037" y="41668"/>
                  </a:lnTo>
                  <a:lnTo>
                    <a:pt x="609079" y="52489"/>
                  </a:lnTo>
                  <a:lnTo>
                    <a:pt x="564591" y="64503"/>
                  </a:lnTo>
                  <a:lnTo>
                    <a:pt x="520598" y="77698"/>
                  </a:lnTo>
                  <a:lnTo>
                    <a:pt x="477126" y="92036"/>
                  </a:lnTo>
                  <a:lnTo>
                    <a:pt x="434174" y="107518"/>
                  </a:lnTo>
                  <a:lnTo>
                    <a:pt x="391769" y="124104"/>
                  </a:lnTo>
                  <a:lnTo>
                    <a:pt x="349935" y="141808"/>
                  </a:lnTo>
                  <a:lnTo>
                    <a:pt x="308686" y="160578"/>
                  </a:lnTo>
                  <a:lnTo>
                    <a:pt x="268033" y="180428"/>
                  </a:lnTo>
                  <a:lnTo>
                    <a:pt x="227990" y="201307"/>
                  </a:lnTo>
                  <a:lnTo>
                    <a:pt x="188595" y="223227"/>
                  </a:lnTo>
                  <a:lnTo>
                    <a:pt x="149847" y="246151"/>
                  </a:lnTo>
                  <a:lnTo>
                    <a:pt x="111785" y="270078"/>
                  </a:lnTo>
                  <a:lnTo>
                    <a:pt x="74396" y="294970"/>
                  </a:lnTo>
                  <a:lnTo>
                    <a:pt x="37719" y="320827"/>
                  </a:lnTo>
                  <a:lnTo>
                    <a:pt x="1778" y="347624"/>
                  </a:lnTo>
                  <a:lnTo>
                    <a:pt x="0" y="349021"/>
                  </a:lnTo>
                  <a:lnTo>
                    <a:pt x="0" y="3031401"/>
                  </a:lnTo>
                  <a:lnTo>
                    <a:pt x="37719" y="3059595"/>
                  </a:lnTo>
                  <a:lnTo>
                    <a:pt x="74396" y="3085452"/>
                  </a:lnTo>
                  <a:lnTo>
                    <a:pt x="111785" y="3110344"/>
                  </a:lnTo>
                  <a:lnTo>
                    <a:pt x="149847" y="3134271"/>
                  </a:lnTo>
                  <a:lnTo>
                    <a:pt x="188595" y="3157194"/>
                  </a:lnTo>
                  <a:lnTo>
                    <a:pt x="227990" y="3179114"/>
                  </a:lnTo>
                  <a:lnTo>
                    <a:pt x="268033" y="3200006"/>
                  </a:lnTo>
                  <a:lnTo>
                    <a:pt x="308686" y="3219843"/>
                  </a:lnTo>
                  <a:lnTo>
                    <a:pt x="349935" y="3238614"/>
                  </a:lnTo>
                  <a:lnTo>
                    <a:pt x="391769" y="3256318"/>
                  </a:lnTo>
                  <a:lnTo>
                    <a:pt x="434174" y="3272904"/>
                  </a:lnTo>
                  <a:lnTo>
                    <a:pt x="477126" y="3288385"/>
                  </a:lnTo>
                  <a:lnTo>
                    <a:pt x="520598" y="3302724"/>
                  </a:lnTo>
                  <a:lnTo>
                    <a:pt x="564591" y="3315919"/>
                  </a:lnTo>
                  <a:lnTo>
                    <a:pt x="609079" y="3327933"/>
                  </a:lnTo>
                  <a:lnTo>
                    <a:pt x="654037" y="3338766"/>
                  </a:lnTo>
                  <a:lnTo>
                    <a:pt x="699452" y="3348380"/>
                  </a:lnTo>
                  <a:lnTo>
                    <a:pt x="745312" y="3356775"/>
                  </a:lnTo>
                  <a:lnTo>
                    <a:pt x="791591" y="3363925"/>
                  </a:lnTo>
                  <a:lnTo>
                    <a:pt x="838276" y="3369818"/>
                  </a:lnTo>
                  <a:lnTo>
                    <a:pt x="885342" y="3374440"/>
                  </a:lnTo>
                  <a:lnTo>
                    <a:pt x="932776" y="3377755"/>
                  </a:lnTo>
                  <a:lnTo>
                    <a:pt x="980567" y="3379762"/>
                  </a:lnTo>
                  <a:lnTo>
                    <a:pt x="1028700" y="3380435"/>
                  </a:lnTo>
                  <a:lnTo>
                    <a:pt x="1076820" y="3379762"/>
                  </a:lnTo>
                  <a:lnTo>
                    <a:pt x="1124610" y="3377755"/>
                  </a:lnTo>
                  <a:lnTo>
                    <a:pt x="1172044" y="3374440"/>
                  </a:lnTo>
                  <a:lnTo>
                    <a:pt x="1219111" y="3369818"/>
                  </a:lnTo>
                  <a:lnTo>
                    <a:pt x="1265796" y="3363925"/>
                  </a:lnTo>
                  <a:lnTo>
                    <a:pt x="1312075" y="3356775"/>
                  </a:lnTo>
                  <a:lnTo>
                    <a:pt x="1357934" y="3348380"/>
                  </a:lnTo>
                  <a:lnTo>
                    <a:pt x="1403350" y="3338766"/>
                  </a:lnTo>
                  <a:lnTo>
                    <a:pt x="1448308" y="3327933"/>
                  </a:lnTo>
                  <a:lnTo>
                    <a:pt x="1492796" y="3315919"/>
                  </a:lnTo>
                  <a:lnTo>
                    <a:pt x="1536788" y="3302724"/>
                  </a:lnTo>
                  <a:lnTo>
                    <a:pt x="1580261" y="3288385"/>
                  </a:lnTo>
                  <a:lnTo>
                    <a:pt x="1623212" y="3272904"/>
                  </a:lnTo>
                  <a:lnTo>
                    <a:pt x="1665617" y="3256318"/>
                  </a:lnTo>
                  <a:lnTo>
                    <a:pt x="1707451" y="3238614"/>
                  </a:lnTo>
                  <a:lnTo>
                    <a:pt x="1748701" y="3219843"/>
                  </a:lnTo>
                  <a:lnTo>
                    <a:pt x="1789353" y="3200006"/>
                  </a:lnTo>
                  <a:lnTo>
                    <a:pt x="1829396" y="3179114"/>
                  </a:lnTo>
                  <a:lnTo>
                    <a:pt x="1868792" y="3157194"/>
                  </a:lnTo>
                  <a:lnTo>
                    <a:pt x="1907540" y="3134271"/>
                  </a:lnTo>
                  <a:lnTo>
                    <a:pt x="1945601" y="3110344"/>
                  </a:lnTo>
                  <a:lnTo>
                    <a:pt x="1982990" y="3085452"/>
                  </a:lnTo>
                  <a:lnTo>
                    <a:pt x="2019668" y="3059595"/>
                  </a:lnTo>
                  <a:lnTo>
                    <a:pt x="2055609" y="3032810"/>
                  </a:lnTo>
                  <a:lnTo>
                    <a:pt x="2090826" y="3005086"/>
                  </a:lnTo>
                  <a:lnTo>
                    <a:pt x="2125268" y="2976473"/>
                  </a:lnTo>
                  <a:lnTo>
                    <a:pt x="2158936" y="2946971"/>
                  </a:lnTo>
                  <a:lnTo>
                    <a:pt x="2191804" y="2916593"/>
                  </a:lnTo>
                  <a:lnTo>
                    <a:pt x="2223859" y="2885376"/>
                  </a:lnTo>
                  <a:lnTo>
                    <a:pt x="2255075" y="2853321"/>
                  </a:lnTo>
                  <a:lnTo>
                    <a:pt x="2285454" y="2820454"/>
                  </a:lnTo>
                  <a:lnTo>
                    <a:pt x="2314956" y="2786786"/>
                  </a:lnTo>
                  <a:lnTo>
                    <a:pt x="2343569" y="2752344"/>
                  </a:lnTo>
                  <a:lnTo>
                    <a:pt x="2371293" y="2717139"/>
                  </a:lnTo>
                  <a:lnTo>
                    <a:pt x="2398077" y="2681186"/>
                  </a:lnTo>
                  <a:lnTo>
                    <a:pt x="2423934" y="2644508"/>
                  </a:lnTo>
                  <a:lnTo>
                    <a:pt x="2448826" y="2607132"/>
                  </a:lnTo>
                  <a:lnTo>
                    <a:pt x="2472753" y="2569057"/>
                  </a:lnTo>
                  <a:lnTo>
                    <a:pt x="2495677" y="2530310"/>
                  </a:lnTo>
                  <a:lnTo>
                    <a:pt x="2517597" y="2490914"/>
                  </a:lnTo>
                  <a:lnTo>
                    <a:pt x="2538476" y="2450871"/>
                  </a:lnTo>
                  <a:lnTo>
                    <a:pt x="2558326" y="2410218"/>
                  </a:lnTo>
                  <a:lnTo>
                    <a:pt x="2577096" y="2368969"/>
                  </a:lnTo>
                  <a:lnTo>
                    <a:pt x="2594800" y="2327135"/>
                  </a:lnTo>
                  <a:lnTo>
                    <a:pt x="2611386" y="2284730"/>
                  </a:lnTo>
                  <a:lnTo>
                    <a:pt x="2626868" y="2241778"/>
                  </a:lnTo>
                  <a:lnTo>
                    <a:pt x="2641206" y="2198306"/>
                  </a:lnTo>
                  <a:lnTo>
                    <a:pt x="2654401" y="2154313"/>
                  </a:lnTo>
                  <a:lnTo>
                    <a:pt x="2666415" y="2109825"/>
                  </a:lnTo>
                  <a:lnTo>
                    <a:pt x="2677236" y="2064867"/>
                  </a:lnTo>
                  <a:lnTo>
                    <a:pt x="2686862" y="2019452"/>
                  </a:lnTo>
                  <a:lnTo>
                    <a:pt x="2695257" y="1973592"/>
                  </a:lnTo>
                  <a:lnTo>
                    <a:pt x="2702407" y="1927313"/>
                  </a:lnTo>
                  <a:lnTo>
                    <a:pt x="2708300" y="1880628"/>
                  </a:lnTo>
                  <a:lnTo>
                    <a:pt x="2712923" y="1833562"/>
                  </a:lnTo>
                  <a:lnTo>
                    <a:pt x="2716238" y="1786128"/>
                  </a:lnTo>
                  <a:lnTo>
                    <a:pt x="2718244" y="1738337"/>
                  </a:lnTo>
                  <a:lnTo>
                    <a:pt x="2718905" y="1690204"/>
                  </a:lnTo>
                  <a:close/>
                </a:path>
                <a:path w="18288000" h="5071110">
                  <a:moveTo>
                    <a:pt x="18287988" y="1944624"/>
                  </a:moveTo>
                  <a:lnTo>
                    <a:pt x="18236108" y="1913445"/>
                  </a:lnTo>
                  <a:lnTo>
                    <a:pt x="18196713" y="1891525"/>
                  </a:lnTo>
                  <a:lnTo>
                    <a:pt x="18156682" y="1870646"/>
                  </a:lnTo>
                  <a:lnTo>
                    <a:pt x="18116030" y="1850796"/>
                  </a:lnTo>
                  <a:lnTo>
                    <a:pt x="18074767" y="1832025"/>
                  </a:lnTo>
                  <a:lnTo>
                    <a:pt x="18032934" y="1814322"/>
                  </a:lnTo>
                  <a:lnTo>
                    <a:pt x="17990528" y="1797735"/>
                  </a:lnTo>
                  <a:lnTo>
                    <a:pt x="17947590" y="1782254"/>
                  </a:lnTo>
                  <a:lnTo>
                    <a:pt x="17922113" y="1773859"/>
                  </a:lnTo>
                  <a:lnTo>
                    <a:pt x="17925733" y="1759432"/>
                  </a:lnTo>
                  <a:lnTo>
                    <a:pt x="17934026" y="1712734"/>
                  </a:lnTo>
                  <a:lnTo>
                    <a:pt x="17939081" y="1664982"/>
                  </a:lnTo>
                  <a:lnTo>
                    <a:pt x="17940795" y="1616278"/>
                  </a:lnTo>
                  <a:lnTo>
                    <a:pt x="17939081" y="1567637"/>
                  </a:lnTo>
                  <a:lnTo>
                    <a:pt x="17934026" y="1519897"/>
                  </a:lnTo>
                  <a:lnTo>
                    <a:pt x="17925733" y="1473187"/>
                  </a:lnTo>
                  <a:lnTo>
                    <a:pt x="17914328" y="1427632"/>
                  </a:lnTo>
                  <a:lnTo>
                    <a:pt x="17899939" y="1383347"/>
                  </a:lnTo>
                  <a:lnTo>
                    <a:pt x="17882654" y="1340459"/>
                  </a:lnTo>
                  <a:lnTo>
                    <a:pt x="17862601" y="1299057"/>
                  </a:lnTo>
                  <a:lnTo>
                    <a:pt x="17839894" y="1259268"/>
                  </a:lnTo>
                  <a:lnTo>
                    <a:pt x="17814646" y="1221219"/>
                  </a:lnTo>
                  <a:lnTo>
                    <a:pt x="17786973" y="1185011"/>
                  </a:lnTo>
                  <a:lnTo>
                    <a:pt x="17757001" y="1150772"/>
                  </a:lnTo>
                  <a:lnTo>
                    <a:pt x="17724832" y="1118603"/>
                  </a:lnTo>
                  <a:lnTo>
                    <a:pt x="17690592" y="1088631"/>
                  </a:lnTo>
                  <a:lnTo>
                    <a:pt x="17654385" y="1060958"/>
                  </a:lnTo>
                  <a:lnTo>
                    <a:pt x="17616335" y="1035710"/>
                  </a:lnTo>
                  <a:lnTo>
                    <a:pt x="17576546" y="1013015"/>
                  </a:lnTo>
                  <a:lnTo>
                    <a:pt x="17535144" y="992962"/>
                  </a:lnTo>
                  <a:lnTo>
                    <a:pt x="17492256" y="975677"/>
                  </a:lnTo>
                  <a:lnTo>
                    <a:pt x="17447972" y="961275"/>
                  </a:lnTo>
                  <a:lnTo>
                    <a:pt x="17402417" y="949871"/>
                  </a:lnTo>
                  <a:lnTo>
                    <a:pt x="17355706" y="941578"/>
                  </a:lnTo>
                  <a:lnTo>
                    <a:pt x="17307967" y="936523"/>
                  </a:lnTo>
                  <a:lnTo>
                    <a:pt x="17259288" y="934821"/>
                  </a:lnTo>
                  <a:lnTo>
                    <a:pt x="17210621" y="936523"/>
                  </a:lnTo>
                  <a:lnTo>
                    <a:pt x="17162882" y="941578"/>
                  </a:lnTo>
                  <a:lnTo>
                    <a:pt x="17116171" y="949871"/>
                  </a:lnTo>
                  <a:lnTo>
                    <a:pt x="17070616" y="961275"/>
                  </a:lnTo>
                  <a:lnTo>
                    <a:pt x="17026332" y="975677"/>
                  </a:lnTo>
                  <a:lnTo>
                    <a:pt x="16983431" y="992962"/>
                  </a:lnTo>
                  <a:lnTo>
                    <a:pt x="16942042" y="1013015"/>
                  </a:lnTo>
                  <a:lnTo>
                    <a:pt x="16902253" y="1035710"/>
                  </a:lnTo>
                  <a:lnTo>
                    <a:pt x="16864203" y="1060958"/>
                  </a:lnTo>
                  <a:lnTo>
                    <a:pt x="16827996" y="1088631"/>
                  </a:lnTo>
                  <a:lnTo>
                    <a:pt x="16793756" y="1118603"/>
                  </a:lnTo>
                  <a:lnTo>
                    <a:pt x="16761587" y="1150772"/>
                  </a:lnTo>
                  <a:lnTo>
                    <a:pt x="16731603" y="1185011"/>
                  </a:lnTo>
                  <a:lnTo>
                    <a:pt x="16703942" y="1221219"/>
                  </a:lnTo>
                  <a:lnTo>
                    <a:pt x="16678694" y="1259268"/>
                  </a:lnTo>
                  <a:lnTo>
                    <a:pt x="16655987" y="1299057"/>
                  </a:lnTo>
                  <a:lnTo>
                    <a:pt x="16635933" y="1340459"/>
                  </a:lnTo>
                  <a:lnTo>
                    <a:pt x="16618649" y="1383347"/>
                  </a:lnTo>
                  <a:lnTo>
                    <a:pt x="16604247" y="1427632"/>
                  </a:lnTo>
                  <a:lnTo>
                    <a:pt x="16592855" y="1473187"/>
                  </a:lnTo>
                  <a:lnTo>
                    <a:pt x="16584562" y="1519897"/>
                  </a:lnTo>
                  <a:lnTo>
                    <a:pt x="16579507" y="1567637"/>
                  </a:lnTo>
                  <a:lnTo>
                    <a:pt x="16577793" y="1616341"/>
                  </a:lnTo>
                  <a:lnTo>
                    <a:pt x="16579507" y="1664982"/>
                  </a:lnTo>
                  <a:lnTo>
                    <a:pt x="16584562" y="1712734"/>
                  </a:lnTo>
                  <a:lnTo>
                    <a:pt x="16592855" y="1759432"/>
                  </a:lnTo>
                  <a:lnTo>
                    <a:pt x="16604247" y="1804987"/>
                  </a:lnTo>
                  <a:lnTo>
                    <a:pt x="16618649" y="1849272"/>
                  </a:lnTo>
                  <a:lnTo>
                    <a:pt x="16628656" y="1874139"/>
                  </a:lnTo>
                  <a:lnTo>
                    <a:pt x="16595319" y="1891525"/>
                  </a:lnTo>
                  <a:lnTo>
                    <a:pt x="16555923" y="1913445"/>
                  </a:lnTo>
                  <a:lnTo>
                    <a:pt x="16517176" y="1936369"/>
                  </a:lnTo>
                  <a:lnTo>
                    <a:pt x="16479101" y="1960295"/>
                  </a:lnTo>
                  <a:lnTo>
                    <a:pt x="16441725" y="1985187"/>
                  </a:lnTo>
                  <a:lnTo>
                    <a:pt x="16405047" y="2011045"/>
                  </a:lnTo>
                  <a:lnTo>
                    <a:pt x="16369094" y="2037842"/>
                  </a:lnTo>
                  <a:lnTo>
                    <a:pt x="16333889" y="2065553"/>
                  </a:lnTo>
                  <a:lnTo>
                    <a:pt x="16299447" y="2094166"/>
                  </a:lnTo>
                  <a:lnTo>
                    <a:pt x="16265779" y="2123668"/>
                  </a:lnTo>
                  <a:lnTo>
                    <a:pt x="16232912" y="2154047"/>
                  </a:lnTo>
                  <a:lnTo>
                    <a:pt x="16200857" y="2185263"/>
                  </a:lnTo>
                  <a:lnTo>
                    <a:pt x="16169628" y="2217318"/>
                  </a:lnTo>
                  <a:lnTo>
                    <a:pt x="16139262" y="2250186"/>
                  </a:lnTo>
                  <a:lnTo>
                    <a:pt x="16109747" y="2283853"/>
                  </a:lnTo>
                  <a:lnTo>
                    <a:pt x="16081134" y="2318308"/>
                  </a:lnTo>
                  <a:lnTo>
                    <a:pt x="16053423" y="2353513"/>
                  </a:lnTo>
                  <a:lnTo>
                    <a:pt x="16026626" y="2389454"/>
                  </a:lnTo>
                  <a:lnTo>
                    <a:pt x="16000781" y="2426131"/>
                  </a:lnTo>
                  <a:lnTo>
                    <a:pt x="15975876" y="2463520"/>
                  </a:lnTo>
                  <a:lnTo>
                    <a:pt x="15951962" y="2501595"/>
                  </a:lnTo>
                  <a:lnTo>
                    <a:pt x="15929026" y="2540330"/>
                  </a:lnTo>
                  <a:lnTo>
                    <a:pt x="15907119" y="2579738"/>
                  </a:lnTo>
                  <a:lnTo>
                    <a:pt x="15886227" y="2619768"/>
                  </a:lnTo>
                  <a:lnTo>
                    <a:pt x="15866390" y="2660421"/>
                  </a:lnTo>
                  <a:lnTo>
                    <a:pt x="15847606" y="2701671"/>
                  </a:lnTo>
                  <a:lnTo>
                    <a:pt x="15844203" y="2709722"/>
                  </a:lnTo>
                  <a:lnTo>
                    <a:pt x="15821597" y="2705697"/>
                  </a:lnTo>
                  <a:lnTo>
                    <a:pt x="15773845" y="2700642"/>
                  </a:lnTo>
                  <a:lnTo>
                    <a:pt x="15725178" y="2698927"/>
                  </a:lnTo>
                  <a:lnTo>
                    <a:pt x="15676512" y="2700642"/>
                  </a:lnTo>
                  <a:lnTo>
                    <a:pt x="15628760" y="2705697"/>
                  </a:lnTo>
                  <a:lnTo>
                    <a:pt x="15582049" y="2713990"/>
                  </a:lnTo>
                  <a:lnTo>
                    <a:pt x="15536494" y="2725382"/>
                  </a:lnTo>
                  <a:lnTo>
                    <a:pt x="15492222" y="2739783"/>
                  </a:lnTo>
                  <a:lnTo>
                    <a:pt x="15449322" y="2757068"/>
                  </a:lnTo>
                  <a:lnTo>
                    <a:pt x="15407920" y="2777121"/>
                  </a:lnTo>
                  <a:lnTo>
                    <a:pt x="15368131" y="2799829"/>
                  </a:lnTo>
                  <a:lnTo>
                    <a:pt x="15330081" y="2825077"/>
                  </a:lnTo>
                  <a:lnTo>
                    <a:pt x="15293874" y="2852750"/>
                  </a:lnTo>
                  <a:lnTo>
                    <a:pt x="15259634" y="2882722"/>
                  </a:lnTo>
                  <a:lnTo>
                    <a:pt x="15227465" y="2914891"/>
                  </a:lnTo>
                  <a:lnTo>
                    <a:pt x="15197493" y="2949130"/>
                  </a:lnTo>
                  <a:lnTo>
                    <a:pt x="15169820" y="2985338"/>
                  </a:lnTo>
                  <a:lnTo>
                    <a:pt x="15144585" y="3023387"/>
                  </a:lnTo>
                  <a:lnTo>
                    <a:pt x="15121878" y="3063176"/>
                  </a:lnTo>
                  <a:lnTo>
                    <a:pt x="15101824" y="3104565"/>
                  </a:lnTo>
                  <a:lnTo>
                    <a:pt x="15084540" y="3147466"/>
                  </a:lnTo>
                  <a:lnTo>
                    <a:pt x="15070138" y="3191751"/>
                  </a:lnTo>
                  <a:lnTo>
                    <a:pt x="15058733" y="3237306"/>
                  </a:lnTo>
                  <a:lnTo>
                    <a:pt x="15050440" y="3284016"/>
                  </a:lnTo>
                  <a:lnTo>
                    <a:pt x="15045385" y="3331756"/>
                  </a:lnTo>
                  <a:lnTo>
                    <a:pt x="15043684" y="3380435"/>
                  </a:lnTo>
                  <a:lnTo>
                    <a:pt x="15045385" y="3429101"/>
                  </a:lnTo>
                  <a:lnTo>
                    <a:pt x="15050440" y="3476841"/>
                  </a:lnTo>
                  <a:lnTo>
                    <a:pt x="15058733" y="3523551"/>
                  </a:lnTo>
                  <a:lnTo>
                    <a:pt x="15070138" y="3569106"/>
                  </a:lnTo>
                  <a:lnTo>
                    <a:pt x="15084540" y="3613391"/>
                  </a:lnTo>
                  <a:lnTo>
                    <a:pt x="15101824" y="3656292"/>
                  </a:lnTo>
                  <a:lnTo>
                    <a:pt x="15121878" y="3697681"/>
                  </a:lnTo>
                  <a:lnTo>
                    <a:pt x="15144585" y="3737470"/>
                  </a:lnTo>
                  <a:lnTo>
                    <a:pt x="15169820" y="3775519"/>
                  </a:lnTo>
                  <a:lnTo>
                    <a:pt x="15197493" y="3811727"/>
                  </a:lnTo>
                  <a:lnTo>
                    <a:pt x="15227465" y="3845966"/>
                  </a:lnTo>
                  <a:lnTo>
                    <a:pt x="15259634" y="3878135"/>
                  </a:lnTo>
                  <a:lnTo>
                    <a:pt x="15293874" y="3908107"/>
                  </a:lnTo>
                  <a:lnTo>
                    <a:pt x="15330081" y="3935780"/>
                  </a:lnTo>
                  <a:lnTo>
                    <a:pt x="15368131" y="3961028"/>
                  </a:lnTo>
                  <a:lnTo>
                    <a:pt x="15407920" y="3983736"/>
                  </a:lnTo>
                  <a:lnTo>
                    <a:pt x="15449322" y="4003789"/>
                  </a:lnTo>
                  <a:lnTo>
                    <a:pt x="15492222" y="4021074"/>
                  </a:lnTo>
                  <a:lnTo>
                    <a:pt x="15536494" y="4035475"/>
                  </a:lnTo>
                  <a:lnTo>
                    <a:pt x="15582049" y="4046867"/>
                  </a:lnTo>
                  <a:lnTo>
                    <a:pt x="15628760" y="4055160"/>
                  </a:lnTo>
                  <a:lnTo>
                    <a:pt x="15676512" y="4060215"/>
                  </a:lnTo>
                  <a:lnTo>
                    <a:pt x="15725178" y="4061930"/>
                  </a:lnTo>
                  <a:lnTo>
                    <a:pt x="15773845" y="4060215"/>
                  </a:lnTo>
                  <a:lnTo>
                    <a:pt x="15821597" y="4055160"/>
                  </a:lnTo>
                  <a:lnTo>
                    <a:pt x="15844203" y="4051147"/>
                  </a:lnTo>
                  <a:lnTo>
                    <a:pt x="15847606" y="4059186"/>
                  </a:lnTo>
                  <a:lnTo>
                    <a:pt x="15866390" y="4100436"/>
                  </a:lnTo>
                  <a:lnTo>
                    <a:pt x="15886227" y="4141089"/>
                  </a:lnTo>
                  <a:lnTo>
                    <a:pt x="15907119" y="4181132"/>
                  </a:lnTo>
                  <a:lnTo>
                    <a:pt x="15929026" y="4220527"/>
                  </a:lnTo>
                  <a:lnTo>
                    <a:pt x="15951962" y="4259275"/>
                  </a:lnTo>
                  <a:lnTo>
                    <a:pt x="15975876" y="4297350"/>
                  </a:lnTo>
                  <a:lnTo>
                    <a:pt x="16000781" y="4334726"/>
                  </a:lnTo>
                  <a:lnTo>
                    <a:pt x="16026626" y="4371403"/>
                  </a:lnTo>
                  <a:lnTo>
                    <a:pt x="16053423" y="4407357"/>
                  </a:lnTo>
                  <a:lnTo>
                    <a:pt x="16081134" y="4442561"/>
                  </a:lnTo>
                  <a:lnTo>
                    <a:pt x="16109747" y="4477004"/>
                  </a:lnTo>
                  <a:lnTo>
                    <a:pt x="16139262" y="4510671"/>
                  </a:lnTo>
                  <a:lnTo>
                    <a:pt x="16169628" y="4543539"/>
                  </a:lnTo>
                  <a:lnTo>
                    <a:pt x="16200857" y="4575594"/>
                  </a:lnTo>
                  <a:lnTo>
                    <a:pt x="16232912" y="4606810"/>
                  </a:lnTo>
                  <a:lnTo>
                    <a:pt x="16265779" y="4637189"/>
                  </a:lnTo>
                  <a:lnTo>
                    <a:pt x="16299447" y="4666691"/>
                  </a:lnTo>
                  <a:lnTo>
                    <a:pt x="16333889" y="4695304"/>
                  </a:lnTo>
                  <a:lnTo>
                    <a:pt x="16369094" y="4723028"/>
                  </a:lnTo>
                  <a:lnTo>
                    <a:pt x="16405047" y="4749812"/>
                  </a:lnTo>
                  <a:lnTo>
                    <a:pt x="16441725" y="4775670"/>
                  </a:lnTo>
                  <a:lnTo>
                    <a:pt x="16479101" y="4800562"/>
                  </a:lnTo>
                  <a:lnTo>
                    <a:pt x="16517176" y="4824488"/>
                  </a:lnTo>
                  <a:lnTo>
                    <a:pt x="16555923" y="4847412"/>
                  </a:lnTo>
                  <a:lnTo>
                    <a:pt x="16595319" y="4869332"/>
                  </a:lnTo>
                  <a:lnTo>
                    <a:pt x="16635349" y="4890224"/>
                  </a:lnTo>
                  <a:lnTo>
                    <a:pt x="16676002" y="4910061"/>
                  </a:lnTo>
                  <a:lnTo>
                    <a:pt x="16717264" y="4928832"/>
                  </a:lnTo>
                  <a:lnTo>
                    <a:pt x="16759098" y="4946535"/>
                  </a:lnTo>
                  <a:lnTo>
                    <a:pt x="16801503" y="4963122"/>
                  </a:lnTo>
                  <a:lnTo>
                    <a:pt x="16844442" y="4978603"/>
                  </a:lnTo>
                  <a:lnTo>
                    <a:pt x="16887927" y="4992941"/>
                  </a:lnTo>
                  <a:lnTo>
                    <a:pt x="16931920" y="5006137"/>
                  </a:lnTo>
                  <a:lnTo>
                    <a:pt x="16976395" y="5018151"/>
                  </a:lnTo>
                  <a:lnTo>
                    <a:pt x="17021353" y="5028984"/>
                  </a:lnTo>
                  <a:lnTo>
                    <a:pt x="17066768" y="5038598"/>
                  </a:lnTo>
                  <a:lnTo>
                    <a:pt x="17112628" y="5046992"/>
                  </a:lnTo>
                  <a:lnTo>
                    <a:pt x="17158907" y="5054143"/>
                  </a:lnTo>
                  <a:lnTo>
                    <a:pt x="17205592" y="5060035"/>
                  </a:lnTo>
                  <a:lnTo>
                    <a:pt x="17252658" y="5064658"/>
                  </a:lnTo>
                  <a:lnTo>
                    <a:pt x="17300105" y="5067973"/>
                  </a:lnTo>
                  <a:lnTo>
                    <a:pt x="17347896" y="5069979"/>
                  </a:lnTo>
                  <a:lnTo>
                    <a:pt x="17396029" y="5070653"/>
                  </a:lnTo>
                  <a:lnTo>
                    <a:pt x="17444136" y="5069979"/>
                  </a:lnTo>
                  <a:lnTo>
                    <a:pt x="17491926" y="5067973"/>
                  </a:lnTo>
                  <a:lnTo>
                    <a:pt x="17539361" y="5064658"/>
                  </a:lnTo>
                  <a:lnTo>
                    <a:pt x="17586440" y="5060035"/>
                  </a:lnTo>
                  <a:lnTo>
                    <a:pt x="17633125" y="5054143"/>
                  </a:lnTo>
                  <a:lnTo>
                    <a:pt x="17679404" y="5046992"/>
                  </a:lnTo>
                  <a:lnTo>
                    <a:pt x="17725251" y="5038598"/>
                  </a:lnTo>
                  <a:lnTo>
                    <a:pt x="17770679" y="5028984"/>
                  </a:lnTo>
                  <a:lnTo>
                    <a:pt x="17815637" y="5018151"/>
                  </a:lnTo>
                  <a:lnTo>
                    <a:pt x="17860112" y="5006137"/>
                  </a:lnTo>
                  <a:lnTo>
                    <a:pt x="17904105" y="4992941"/>
                  </a:lnTo>
                  <a:lnTo>
                    <a:pt x="17947590" y="4978603"/>
                  </a:lnTo>
                  <a:lnTo>
                    <a:pt x="17990528" y="4963122"/>
                  </a:lnTo>
                  <a:lnTo>
                    <a:pt x="18032934" y="4946535"/>
                  </a:lnTo>
                  <a:lnTo>
                    <a:pt x="18074767" y="4928832"/>
                  </a:lnTo>
                  <a:lnTo>
                    <a:pt x="18116030" y="4910061"/>
                  </a:lnTo>
                  <a:lnTo>
                    <a:pt x="18156682" y="4890224"/>
                  </a:lnTo>
                  <a:lnTo>
                    <a:pt x="18196713" y="4869332"/>
                  </a:lnTo>
                  <a:lnTo>
                    <a:pt x="18236108" y="4847412"/>
                  </a:lnTo>
                  <a:lnTo>
                    <a:pt x="18274856" y="4824488"/>
                  </a:lnTo>
                  <a:lnTo>
                    <a:pt x="18287988" y="4816233"/>
                  </a:lnTo>
                  <a:lnTo>
                    <a:pt x="18287988" y="1944624"/>
                  </a:lnTo>
                  <a:close/>
                </a:path>
              </a:pathLst>
            </a:custGeom>
            <a:solidFill>
              <a:srgbClr val="4B8F36">
                <a:alpha val="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997595" y="4404306"/>
              <a:ext cx="3086100" cy="3086100"/>
            </a:xfrm>
            <a:custGeom>
              <a:avLst/>
              <a:gdLst/>
              <a:ahLst/>
              <a:cxnLst/>
              <a:rect l="l" t="t" r="r" b="b"/>
              <a:pathLst>
                <a:path w="3086100" h="3086100">
                  <a:moveTo>
                    <a:pt x="1543049" y="3086099"/>
                  </a:moveTo>
                  <a:lnTo>
                    <a:pt x="1494987" y="3085365"/>
                  </a:lnTo>
                  <a:lnTo>
                    <a:pt x="1447291" y="3083176"/>
                  </a:lnTo>
                  <a:lnTo>
                    <a:pt x="1399983" y="3079555"/>
                  </a:lnTo>
                  <a:lnTo>
                    <a:pt x="1353082" y="3074522"/>
                  </a:lnTo>
                  <a:lnTo>
                    <a:pt x="1306612" y="3068098"/>
                  </a:lnTo>
                  <a:lnTo>
                    <a:pt x="1260594" y="3060306"/>
                  </a:lnTo>
                  <a:lnTo>
                    <a:pt x="1215048" y="3051166"/>
                  </a:lnTo>
                  <a:lnTo>
                    <a:pt x="1169996" y="3040700"/>
                  </a:lnTo>
                  <a:lnTo>
                    <a:pt x="1125459" y="3028928"/>
                  </a:lnTo>
                  <a:lnTo>
                    <a:pt x="1081460" y="3015874"/>
                  </a:lnTo>
                  <a:lnTo>
                    <a:pt x="1038018" y="3001557"/>
                  </a:lnTo>
                  <a:lnTo>
                    <a:pt x="995155" y="2985999"/>
                  </a:lnTo>
                  <a:lnTo>
                    <a:pt x="952894" y="2969221"/>
                  </a:lnTo>
                  <a:lnTo>
                    <a:pt x="911254" y="2951245"/>
                  </a:lnTo>
                  <a:lnTo>
                    <a:pt x="870258" y="2932093"/>
                  </a:lnTo>
                  <a:lnTo>
                    <a:pt x="829926" y="2911785"/>
                  </a:lnTo>
                  <a:lnTo>
                    <a:pt x="790281" y="2890342"/>
                  </a:lnTo>
                  <a:lnTo>
                    <a:pt x="751343" y="2867787"/>
                  </a:lnTo>
                  <a:lnTo>
                    <a:pt x="713134" y="2844140"/>
                  </a:lnTo>
                  <a:lnTo>
                    <a:pt x="675675" y="2819423"/>
                  </a:lnTo>
                  <a:lnTo>
                    <a:pt x="638987" y="2793657"/>
                  </a:lnTo>
                  <a:lnTo>
                    <a:pt x="603092" y="2766864"/>
                  </a:lnTo>
                  <a:lnTo>
                    <a:pt x="568011" y="2739064"/>
                  </a:lnTo>
                  <a:lnTo>
                    <a:pt x="533766" y="2710280"/>
                  </a:lnTo>
                  <a:lnTo>
                    <a:pt x="500378" y="2680532"/>
                  </a:lnTo>
                  <a:lnTo>
                    <a:pt x="467867" y="2649842"/>
                  </a:lnTo>
                  <a:lnTo>
                    <a:pt x="436256" y="2618231"/>
                  </a:lnTo>
                  <a:lnTo>
                    <a:pt x="405566" y="2585721"/>
                  </a:lnTo>
                  <a:lnTo>
                    <a:pt x="375819" y="2552332"/>
                  </a:lnTo>
                  <a:lnTo>
                    <a:pt x="347034" y="2518087"/>
                  </a:lnTo>
                  <a:lnTo>
                    <a:pt x="319235" y="2483006"/>
                  </a:lnTo>
                  <a:lnTo>
                    <a:pt x="292441" y="2447111"/>
                  </a:lnTo>
                  <a:lnTo>
                    <a:pt x="266675" y="2410424"/>
                  </a:lnTo>
                  <a:lnTo>
                    <a:pt x="241958" y="2372965"/>
                  </a:lnTo>
                  <a:lnTo>
                    <a:pt x="218312" y="2334755"/>
                  </a:lnTo>
                  <a:lnTo>
                    <a:pt x="195756" y="2295817"/>
                  </a:lnTo>
                  <a:lnTo>
                    <a:pt x="174314" y="2256172"/>
                  </a:lnTo>
                  <a:lnTo>
                    <a:pt x="154006" y="2215841"/>
                  </a:lnTo>
                  <a:lnTo>
                    <a:pt x="134853" y="2174844"/>
                  </a:lnTo>
                  <a:lnTo>
                    <a:pt x="116877" y="2133205"/>
                  </a:lnTo>
                  <a:lnTo>
                    <a:pt x="100100" y="2090943"/>
                  </a:lnTo>
                  <a:lnTo>
                    <a:pt x="84542" y="2048081"/>
                  </a:lnTo>
                  <a:lnTo>
                    <a:pt x="70225" y="2004639"/>
                  </a:lnTo>
                  <a:lnTo>
                    <a:pt x="57170" y="1960639"/>
                  </a:lnTo>
                  <a:lnTo>
                    <a:pt x="45399" y="1916102"/>
                  </a:lnTo>
                  <a:lnTo>
                    <a:pt x="34933" y="1871051"/>
                  </a:lnTo>
                  <a:lnTo>
                    <a:pt x="25793" y="1825505"/>
                  </a:lnTo>
                  <a:lnTo>
                    <a:pt x="18000" y="1779486"/>
                  </a:lnTo>
                  <a:lnTo>
                    <a:pt x="11577" y="1733016"/>
                  </a:lnTo>
                  <a:lnTo>
                    <a:pt x="6544" y="1686116"/>
                  </a:lnTo>
                  <a:lnTo>
                    <a:pt x="2922" y="1638807"/>
                  </a:lnTo>
                  <a:lnTo>
                    <a:pt x="733" y="1591111"/>
                  </a:lnTo>
                  <a:lnTo>
                    <a:pt x="0" y="1543068"/>
                  </a:lnTo>
                  <a:lnTo>
                    <a:pt x="733" y="1494987"/>
                  </a:lnTo>
                  <a:lnTo>
                    <a:pt x="2922" y="1447291"/>
                  </a:lnTo>
                  <a:lnTo>
                    <a:pt x="6544" y="1399982"/>
                  </a:lnTo>
                  <a:lnTo>
                    <a:pt x="11577" y="1353082"/>
                  </a:lnTo>
                  <a:lnTo>
                    <a:pt x="18000" y="1306612"/>
                  </a:lnTo>
                  <a:lnTo>
                    <a:pt x="25793" y="1260594"/>
                  </a:lnTo>
                  <a:lnTo>
                    <a:pt x="34933" y="1215048"/>
                  </a:lnTo>
                  <a:lnTo>
                    <a:pt x="45399" y="1169996"/>
                  </a:lnTo>
                  <a:lnTo>
                    <a:pt x="57170" y="1125459"/>
                  </a:lnTo>
                  <a:lnTo>
                    <a:pt x="70225" y="1081459"/>
                  </a:lnTo>
                  <a:lnTo>
                    <a:pt x="84542" y="1038018"/>
                  </a:lnTo>
                  <a:lnTo>
                    <a:pt x="100100" y="995155"/>
                  </a:lnTo>
                  <a:lnTo>
                    <a:pt x="116877" y="952894"/>
                  </a:lnTo>
                  <a:lnTo>
                    <a:pt x="134853" y="911254"/>
                  </a:lnTo>
                  <a:lnTo>
                    <a:pt x="154006" y="870258"/>
                  </a:lnTo>
                  <a:lnTo>
                    <a:pt x="174314" y="829926"/>
                  </a:lnTo>
                  <a:lnTo>
                    <a:pt x="195756" y="790281"/>
                  </a:lnTo>
                  <a:lnTo>
                    <a:pt x="218312" y="751343"/>
                  </a:lnTo>
                  <a:lnTo>
                    <a:pt x="241958" y="713134"/>
                  </a:lnTo>
                  <a:lnTo>
                    <a:pt x="266675" y="675675"/>
                  </a:lnTo>
                  <a:lnTo>
                    <a:pt x="292441" y="638987"/>
                  </a:lnTo>
                  <a:lnTo>
                    <a:pt x="319235" y="603092"/>
                  </a:lnTo>
                  <a:lnTo>
                    <a:pt x="347034" y="568011"/>
                  </a:lnTo>
                  <a:lnTo>
                    <a:pt x="375819" y="533766"/>
                  </a:lnTo>
                  <a:lnTo>
                    <a:pt x="405566" y="500378"/>
                  </a:lnTo>
                  <a:lnTo>
                    <a:pt x="436256" y="467867"/>
                  </a:lnTo>
                  <a:lnTo>
                    <a:pt x="467867" y="436256"/>
                  </a:lnTo>
                  <a:lnTo>
                    <a:pt x="500378" y="405566"/>
                  </a:lnTo>
                  <a:lnTo>
                    <a:pt x="533766" y="375818"/>
                  </a:lnTo>
                  <a:lnTo>
                    <a:pt x="568011" y="347034"/>
                  </a:lnTo>
                  <a:lnTo>
                    <a:pt x="603092" y="319235"/>
                  </a:lnTo>
                  <a:lnTo>
                    <a:pt x="638987" y="292441"/>
                  </a:lnTo>
                  <a:lnTo>
                    <a:pt x="675675" y="266675"/>
                  </a:lnTo>
                  <a:lnTo>
                    <a:pt x="713134" y="241958"/>
                  </a:lnTo>
                  <a:lnTo>
                    <a:pt x="751343" y="218312"/>
                  </a:lnTo>
                  <a:lnTo>
                    <a:pt x="790281" y="195756"/>
                  </a:lnTo>
                  <a:lnTo>
                    <a:pt x="829926" y="174314"/>
                  </a:lnTo>
                  <a:lnTo>
                    <a:pt x="870258" y="154006"/>
                  </a:lnTo>
                  <a:lnTo>
                    <a:pt x="911254" y="134853"/>
                  </a:lnTo>
                  <a:lnTo>
                    <a:pt x="952894" y="116877"/>
                  </a:lnTo>
                  <a:lnTo>
                    <a:pt x="995155" y="100100"/>
                  </a:lnTo>
                  <a:lnTo>
                    <a:pt x="1038018" y="84542"/>
                  </a:lnTo>
                  <a:lnTo>
                    <a:pt x="1081460" y="70225"/>
                  </a:lnTo>
                  <a:lnTo>
                    <a:pt x="1125459" y="57170"/>
                  </a:lnTo>
                  <a:lnTo>
                    <a:pt x="1169996" y="45399"/>
                  </a:lnTo>
                  <a:lnTo>
                    <a:pt x="1215048" y="34933"/>
                  </a:lnTo>
                  <a:lnTo>
                    <a:pt x="1260594" y="25793"/>
                  </a:lnTo>
                  <a:lnTo>
                    <a:pt x="1306612" y="18000"/>
                  </a:lnTo>
                  <a:lnTo>
                    <a:pt x="1353082" y="11577"/>
                  </a:lnTo>
                  <a:lnTo>
                    <a:pt x="1399983" y="6544"/>
                  </a:lnTo>
                  <a:lnTo>
                    <a:pt x="1447291" y="2922"/>
                  </a:lnTo>
                  <a:lnTo>
                    <a:pt x="1494987" y="733"/>
                  </a:lnTo>
                  <a:lnTo>
                    <a:pt x="1543028" y="0"/>
                  </a:lnTo>
                  <a:lnTo>
                    <a:pt x="1591111" y="733"/>
                  </a:lnTo>
                  <a:lnTo>
                    <a:pt x="1638807" y="2922"/>
                  </a:lnTo>
                  <a:lnTo>
                    <a:pt x="1686116" y="6544"/>
                  </a:lnTo>
                  <a:lnTo>
                    <a:pt x="1733016" y="11577"/>
                  </a:lnTo>
                  <a:lnTo>
                    <a:pt x="1779486" y="18000"/>
                  </a:lnTo>
                  <a:lnTo>
                    <a:pt x="1825505" y="25793"/>
                  </a:lnTo>
                  <a:lnTo>
                    <a:pt x="1871051" y="34933"/>
                  </a:lnTo>
                  <a:lnTo>
                    <a:pt x="1916103" y="45399"/>
                  </a:lnTo>
                  <a:lnTo>
                    <a:pt x="1960639" y="57170"/>
                  </a:lnTo>
                  <a:lnTo>
                    <a:pt x="2004639" y="70225"/>
                  </a:lnTo>
                  <a:lnTo>
                    <a:pt x="2048081" y="84542"/>
                  </a:lnTo>
                  <a:lnTo>
                    <a:pt x="2090943" y="100100"/>
                  </a:lnTo>
                  <a:lnTo>
                    <a:pt x="2133205" y="116877"/>
                  </a:lnTo>
                  <a:lnTo>
                    <a:pt x="2174844" y="134853"/>
                  </a:lnTo>
                  <a:lnTo>
                    <a:pt x="2215841" y="154006"/>
                  </a:lnTo>
                  <a:lnTo>
                    <a:pt x="2256172" y="174314"/>
                  </a:lnTo>
                  <a:lnTo>
                    <a:pt x="2295818" y="195756"/>
                  </a:lnTo>
                  <a:lnTo>
                    <a:pt x="2334755" y="218312"/>
                  </a:lnTo>
                  <a:lnTo>
                    <a:pt x="2372965" y="241958"/>
                  </a:lnTo>
                  <a:lnTo>
                    <a:pt x="2410424" y="266675"/>
                  </a:lnTo>
                  <a:lnTo>
                    <a:pt x="2447111" y="292441"/>
                  </a:lnTo>
                  <a:lnTo>
                    <a:pt x="2483006" y="319235"/>
                  </a:lnTo>
                  <a:lnTo>
                    <a:pt x="2518087" y="347034"/>
                  </a:lnTo>
                  <a:lnTo>
                    <a:pt x="2552332" y="375818"/>
                  </a:lnTo>
                  <a:lnTo>
                    <a:pt x="2585721" y="405566"/>
                  </a:lnTo>
                  <a:lnTo>
                    <a:pt x="2618231" y="436256"/>
                  </a:lnTo>
                  <a:lnTo>
                    <a:pt x="2649842" y="467867"/>
                  </a:lnTo>
                  <a:lnTo>
                    <a:pt x="2680532" y="500378"/>
                  </a:lnTo>
                  <a:lnTo>
                    <a:pt x="2710280" y="533766"/>
                  </a:lnTo>
                  <a:lnTo>
                    <a:pt x="2739064" y="568011"/>
                  </a:lnTo>
                  <a:lnTo>
                    <a:pt x="2766864" y="603092"/>
                  </a:lnTo>
                  <a:lnTo>
                    <a:pt x="2793657" y="638987"/>
                  </a:lnTo>
                  <a:lnTo>
                    <a:pt x="2819423" y="675675"/>
                  </a:lnTo>
                  <a:lnTo>
                    <a:pt x="2844140" y="713134"/>
                  </a:lnTo>
                  <a:lnTo>
                    <a:pt x="2867787" y="751343"/>
                  </a:lnTo>
                  <a:lnTo>
                    <a:pt x="2890342" y="790281"/>
                  </a:lnTo>
                  <a:lnTo>
                    <a:pt x="2911785" y="829926"/>
                  </a:lnTo>
                  <a:lnTo>
                    <a:pt x="2932093" y="870258"/>
                  </a:lnTo>
                  <a:lnTo>
                    <a:pt x="2951245" y="911254"/>
                  </a:lnTo>
                  <a:lnTo>
                    <a:pt x="2969221" y="952894"/>
                  </a:lnTo>
                  <a:lnTo>
                    <a:pt x="2985999" y="995155"/>
                  </a:lnTo>
                  <a:lnTo>
                    <a:pt x="3001557" y="1038018"/>
                  </a:lnTo>
                  <a:lnTo>
                    <a:pt x="3015874" y="1081459"/>
                  </a:lnTo>
                  <a:lnTo>
                    <a:pt x="3028928" y="1125459"/>
                  </a:lnTo>
                  <a:lnTo>
                    <a:pt x="3040700" y="1169996"/>
                  </a:lnTo>
                  <a:lnTo>
                    <a:pt x="3051166" y="1215048"/>
                  </a:lnTo>
                  <a:lnTo>
                    <a:pt x="3060306" y="1260594"/>
                  </a:lnTo>
                  <a:lnTo>
                    <a:pt x="3068098" y="1306612"/>
                  </a:lnTo>
                  <a:lnTo>
                    <a:pt x="3074522" y="1353082"/>
                  </a:lnTo>
                  <a:lnTo>
                    <a:pt x="3079555" y="1399982"/>
                  </a:lnTo>
                  <a:lnTo>
                    <a:pt x="3083176" y="1447291"/>
                  </a:lnTo>
                  <a:lnTo>
                    <a:pt x="3085365" y="1494987"/>
                  </a:lnTo>
                  <a:lnTo>
                    <a:pt x="3086099" y="1543030"/>
                  </a:lnTo>
                  <a:lnTo>
                    <a:pt x="3085365" y="1591111"/>
                  </a:lnTo>
                  <a:lnTo>
                    <a:pt x="3083176" y="1638807"/>
                  </a:lnTo>
                  <a:lnTo>
                    <a:pt x="3079555" y="1686116"/>
                  </a:lnTo>
                  <a:lnTo>
                    <a:pt x="3074522" y="1733016"/>
                  </a:lnTo>
                  <a:lnTo>
                    <a:pt x="3068098" y="1779486"/>
                  </a:lnTo>
                  <a:lnTo>
                    <a:pt x="3060306" y="1825505"/>
                  </a:lnTo>
                  <a:lnTo>
                    <a:pt x="3051166" y="1871051"/>
                  </a:lnTo>
                  <a:lnTo>
                    <a:pt x="3040700" y="1916102"/>
                  </a:lnTo>
                  <a:lnTo>
                    <a:pt x="3028928" y="1960639"/>
                  </a:lnTo>
                  <a:lnTo>
                    <a:pt x="3015874" y="2004639"/>
                  </a:lnTo>
                  <a:lnTo>
                    <a:pt x="3001557" y="2048081"/>
                  </a:lnTo>
                  <a:lnTo>
                    <a:pt x="2985999" y="2090943"/>
                  </a:lnTo>
                  <a:lnTo>
                    <a:pt x="2969221" y="2133205"/>
                  </a:lnTo>
                  <a:lnTo>
                    <a:pt x="2951245" y="2174844"/>
                  </a:lnTo>
                  <a:lnTo>
                    <a:pt x="2932093" y="2215841"/>
                  </a:lnTo>
                  <a:lnTo>
                    <a:pt x="2911785" y="2256172"/>
                  </a:lnTo>
                  <a:lnTo>
                    <a:pt x="2890342" y="2295817"/>
                  </a:lnTo>
                  <a:lnTo>
                    <a:pt x="2867787" y="2334755"/>
                  </a:lnTo>
                  <a:lnTo>
                    <a:pt x="2844140" y="2372965"/>
                  </a:lnTo>
                  <a:lnTo>
                    <a:pt x="2819423" y="2410424"/>
                  </a:lnTo>
                  <a:lnTo>
                    <a:pt x="2793657" y="2447111"/>
                  </a:lnTo>
                  <a:lnTo>
                    <a:pt x="2766864" y="2483006"/>
                  </a:lnTo>
                  <a:lnTo>
                    <a:pt x="2739064" y="2518087"/>
                  </a:lnTo>
                  <a:lnTo>
                    <a:pt x="2710280" y="2552332"/>
                  </a:lnTo>
                  <a:lnTo>
                    <a:pt x="2680532" y="2585721"/>
                  </a:lnTo>
                  <a:lnTo>
                    <a:pt x="2649842" y="2618231"/>
                  </a:lnTo>
                  <a:lnTo>
                    <a:pt x="2618231" y="2649842"/>
                  </a:lnTo>
                  <a:lnTo>
                    <a:pt x="2585721" y="2680532"/>
                  </a:lnTo>
                  <a:lnTo>
                    <a:pt x="2552332" y="2710280"/>
                  </a:lnTo>
                  <a:lnTo>
                    <a:pt x="2518087" y="2739064"/>
                  </a:lnTo>
                  <a:lnTo>
                    <a:pt x="2483006" y="2766864"/>
                  </a:lnTo>
                  <a:lnTo>
                    <a:pt x="2447111" y="2793657"/>
                  </a:lnTo>
                  <a:lnTo>
                    <a:pt x="2410424" y="2819423"/>
                  </a:lnTo>
                  <a:lnTo>
                    <a:pt x="2372965" y="2844140"/>
                  </a:lnTo>
                  <a:lnTo>
                    <a:pt x="2334755" y="2867787"/>
                  </a:lnTo>
                  <a:lnTo>
                    <a:pt x="2295818" y="2890342"/>
                  </a:lnTo>
                  <a:lnTo>
                    <a:pt x="2256172" y="2911785"/>
                  </a:lnTo>
                  <a:lnTo>
                    <a:pt x="2215841" y="2932093"/>
                  </a:lnTo>
                  <a:lnTo>
                    <a:pt x="2174844" y="2951245"/>
                  </a:lnTo>
                  <a:lnTo>
                    <a:pt x="2133205" y="2969221"/>
                  </a:lnTo>
                  <a:lnTo>
                    <a:pt x="2090943" y="2985999"/>
                  </a:lnTo>
                  <a:lnTo>
                    <a:pt x="2048081" y="3001557"/>
                  </a:lnTo>
                  <a:lnTo>
                    <a:pt x="2004639" y="3015874"/>
                  </a:lnTo>
                  <a:lnTo>
                    <a:pt x="1960639" y="3028928"/>
                  </a:lnTo>
                  <a:lnTo>
                    <a:pt x="1916103" y="3040700"/>
                  </a:lnTo>
                  <a:lnTo>
                    <a:pt x="1871051" y="3051166"/>
                  </a:lnTo>
                  <a:lnTo>
                    <a:pt x="1825505" y="3060306"/>
                  </a:lnTo>
                  <a:lnTo>
                    <a:pt x="1779486" y="3068098"/>
                  </a:lnTo>
                  <a:lnTo>
                    <a:pt x="1733016" y="3074522"/>
                  </a:lnTo>
                  <a:lnTo>
                    <a:pt x="1686116" y="3079555"/>
                  </a:lnTo>
                  <a:lnTo>
                    <a:pt x="1638807" y="3083176"/>
                  </a:lnTo>
                  <a:lnTo>
                    <a:pt x="1591111" y="3085365"/>
                  </a:lnTo>
                  <a:lnTo>
                    <a:pt x="1543049" y="3086099"/>
                  </a:lnTo>
                  <a:close/>
                </a:path>
              </a:pathLst>
            </a:custGeom>
            <a:solidFill>
              <a:srgbClr val="0072B4">
                <a:alpha val="71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2540917" y="5741013"/>
            <a:ext cx="1999614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50" b="1">
                <a:solidFill>
                  <a:srgbClr val="FFFFFF"/>
                </a:solidFill>
                <a:latin typeface="Tahoma"/>
                <a:cs typeface="Tahoma"/>
              </a:rPr>
              <a:t>Universidad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40645" y="6099330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1543070" y="3086099"/>
                </a:moveTo>
                <a:lnTo>
                  <a:pt x="1494987" y="3085365"/>
                </a:lnTo>
                <a:lnTo>
                  <a:pt x="1447291" y="3083177"/>
                </a:lnTo>
                <a:lnTo>
                  <a:pt x="1399982" y="3079555"/>
                </a:lnTo>
                <a:lnTo>
                  <a:pt x="1353082" y="3074522"/>
                </a:lnTo>
                <a:lnTo>
                  <a:pt x="1306612" y="3068099"/>
                </a:lnTo>
                <a:lnTo>
                  <a:pt x="1260594" y="3060306"/>
                </a:lnTo>
                <a:lnTo>
                  <a:pt x="1215048" y="3051166"/>
                </a:lnTo>
                <a:lnTo>
                  <a:pt x="1169996" y="3040700"/>
                </a:lnTo>
                <a:lnTo>
                  <a:pt x="1125459" y="3028929"/>
                </a:lnTo>
                <a:lnTo>
                  <a:pt x="1081459" y="3015874"/>
                </a:lnTo>
                <a:lnTo>
                  <a:pt x="1038018" y="3001557"/>
                </a:lnTo>
                <a:lnTo>
                  <a:pt x="995155" y="2985999"/>
                </a:lnTo>
                <a:lnTo>
                  <a:pt x="952894" y="2969221"/>
                </a:lnTo>
                <a:lnTo>
                  <a:pt x="911254" y="2951246"/>
                </a:lnTo>
                <a:lnTo>
                  <a:pt x="870258" y="2932093"/>
                </a:lnTo>
                <a:lnTo>
                  <a:pt x="829926" y="2911785"/>
                </a:lnTo>
                <a:lnTo>
                  <a:pt x="790281" y="2890342"/>
                </a:lnTo>
                <a:lnTo>
                  <a:pt x="751343" y="2867787"/>
                </a:lnTo>
                <a:lnTo>
                  <a:pt x="713134" y="2844140"/>
                </a:lnTo>
                <a:lnTo>
                  <a:pt x="675675" y="2819423"/>
                </a:lnTo>
                <a:lnTo>
                  <a:pt x="638987" y="2793658"/>
                </a:lnTo>
                <a:lnTo>
                  <a:pt x="603092" y="2766864"/>
                </a:lnTo>
                <a:lnTo>
                  <a:pt x="568011" y="2739065"/>
                </a:lnTo>
                <a:lnTo>
                  <a:pt x="533766" y="2710280"/>
                </a:lnTo>
                <a:lnTo>
                  <a:pt x="500378" y="2680532"/>
                </a:lnTo>
                <a:lnTo>
                  <a:pt x="467867" y="2649842"/>
                </a:lnTo>
                <a:lnTo>
                  <a:pt x="436256" y="2618231"/>
                </a:lnTo>
                <a:lnTo>
                  <a:pt x="405566" y="2585721"/>
                </a:lnTo>
                <a:lnTo>
                  <a:pt x="375818" y="2552333"/>
                </a:lnTo>
                <a:lnTo>
                  <a:pt x="347034" y="2518087"/>
                </a:lnTo>
                <a:lnTo>
                  <a:pt x="319235" y="2483007"/>
                </a:lnTo>
                <a:lnTo>
                  <a:pt x="292441" y="2447112"/>
                </a:lnTo>
                <a:lnTo>
                  <a:pt x="266675" y="2410424"/>
                </a:lnTo>
                <a:lnTo>
                  <a:pt x="241958" y="2372965"/>
                </a:lnTo>
                <a:lnTo>
                  <a:pt x="218311" y="2334756"/>
                </a:lnTo>
                <a:lnTo>
                  <a:pt x="195756" y="2295818"/>
                </a:lnTo>
                <a:lnTo>
                  <a:pt x="174314" y="2256172"/>
                </a:lnTo>
                <a:lnTo>
                  <a:pt x="154006" y="2215841"/>
                </a:lnTo>
                <a:lnTo>
                  <a:pt x="134853" y="2174845"/>
                </a:lnTo>
                <a:lnTo>
                  <a:pt x="116877" y="2133205"/>
                </a:lnTo>
                <a:lnTo>
                  <a:pt x="100100" y="2090943"/>
                </a:lnTo>
                <a:lnTo>
                  <a:pt x="84542" y="2048081"/>
                </a:lnTo>
                <a:lnTo>
                  <a:pt x="70225" y="2004639"/>
                </a:lnTo>
                <a:lnTo>
                  <a:pt x="57170" y="1960639"/>
                </a:lnTo>
                <a:lnTo>
                  <a:pt x="45399" y="1916103"/>
                </a:lnTo>
                <a:lnTo>
                  <a:pt x="34933" y="1871051"/>
                </a:lnTo>
                <a:lnTo>
                  <a:pt x="25793" y="1825505"/>
                </a:lnTo>
                <a:lnTo>
                  <a:pt x="18000" y="1779486"/>
                </a:lnTo>
                <a:lnTo>
                  <a:pt x="11577" y="1733016"/>
                </a:lnTo>
                <a:lnTo>
                  <a:pt x="6544" y="1686116"/>
                </a:lnTo>
                <a:lnTo>
                  <a:pt x="2922" y="1638808"/>
                </a:lnTo>
                <a:lnTo>
                  <a:pt x="733" y="1591112"/>
                </a:lnTo>
                <a:lnTo>
                  <a:pt x="0" y="1543028"/>
                </a:lnTo>
                <a:lnTo>
                  <a:pt x="733" y="1494987"/>
                </a:lnTo>
                <a:lnTo>
                  <a:pt x="2922" y="1447291"/>
                </a:lnTo>
                <a:lnTo>
                  <a:pt x="6544" y="1399983"/>
                </a:lnTo>
                <a:lnTo>
                  <a:pt x="11577" y="1353083"/>
                </a:lnTo>
                <a:lnTo>
                  <a:pt x="18000" y="1306613"/>
                </a:lnTo>
                <a:lnTo>
                  <a:pt x="25793" y="1260594"/>
                </a:lnTo>
                <a:lnTo>
                  <a:pt x="34933" y="1215048"/>
                </a:lnTo>
                <a:lnTo>
                  <a:pt x="45399" y="1169996"/>
                </a:lnTo>
                <a:lnTo>
                  <a:pt x="57170" y="1125460"/>
                </a:lnTo>
                <a:lnTo>
                  <a:pt x="70225" y="1081460"/>
                </a:lnTo>
                <a:lnTo>
                  <a:pt x="84542" y="1038018"/>
                </a:lnTo>
                <a:lnTo>
                  <a:pt x="100100" y="995156"/>
                </a:lnTo>
                <a:lnTo>
                  <a:pt x="116877" y="952894"/>
                </a:lnTo>
                <a:lnTo>
                  <a:pt x="134853" y="911254"/>
                </a:lnTo>
                <a:lnTo>
                  <a:pt x="154006" y="870258"/>
                </a:lnTo>
                <a:lnTo>
                  <a:pt x="174314" y="829927"/>
                </a:lnTo>
                <a:lnTo>
                  <a:pt x="195756" y="790281"/>
                </a:lnTo>
                <a:lnTo>
                  <a:pt x="218311" y="751343"/>
                </a:lnTo>
                <a:lnTo>
                  <a:pt x="241958" y="713134"/>
                </a:lnTo>
                <a:lnTo>
                  <a:pt x="266675" y="675675"/>
                </a:lnTo>
                <a:lnTo>
                  <a:pt x="292441" y="638987"/>
                </a:lnTo>
                <a:lnTo>
                  <a:pt x="319235" y="603092"/>
                </a:lnTo>
                <a:lnTo>
                  <a:pt x="347034" y="568012"/>
                </a:lnTo>
                <a:lnTo>
                  <a:pt x="375818" y="533766"/>
                </a:lnTo>
                <a:lnTo>
                  <a:pt x="405566" y="500378"/>
                </a:lnTo>
                <a:lnTo>
                  <a:pt x="436256" y="467868"/>
                </a:lnTo>
                <a:lnTo>
                  <a:pt x="467867" y="436257"/>
                </a:lnTo>
                <a:lnTo>
                  <a:pt x="500378" y="405567"/>
                </a:lnTo>
                <a:lnTo>
                  <a:pt x="533766" y="375819"/>
                </a:lnTo>
                <a:lnTo>
                  <a:pt x="568011" y="347034"/>
                </a:lnTo>
                <a:lnTo>
                  <a:pt x="603092" y="319235"/>
                </a:lnTo>
                <a:lnTo>
                  <a:pt x="638987" y="292441"/>
                </a:lnTo>
                <a:lnTo>
                  <a:pt x="675675" y="266676"/>
                </a:lnTo>
                <a:lnTo>
                  <a:pt x="713134" y="241959"/>
                </a:lnTo>
                <a:lnTo>
                  <a:pt x="751343" y="218312"/>
                </a:lnTo>
                <a:lnTo>
                  <a:pt x="790281" y="195757"/>
                </a:lnTo>
                <a:lnTo>
                  <a:pt x="829926" y="174314"/>
                </a:lnTo>
                <a:lnTo>
                  <a:pt x="870258" y="154006"/>
                </a:lnTo>
                <a:lnTo>
                  <a:pt x="911254" y="134853"/>
                </a:lnTo>
                <a:lnTo>
                  <a:pt x="952894" y="116878"/>
                </a:lnTo>
                <a:lnTo>
                  <a:pt x="995155" y="100100"/>
                </a:lnTo>
                <a:lnTo>
                  <a:pt x="1038018" y="84542"/>
                </a:lnTo>
                <a:lnTo>
                  <a:pt x="1081459" y="70225"/>
                </a:lnTo>
                <a:lnTo>
                  <a:pt x="1125459" y="57170"/>
                </a:lnTo>
                <a:lnTo>
                  <a:pt x="1169996" y="45399"/>
                </a:lnTo>
                <a:lnTo>
                  <a:pt x="1215048" y="34933"/>
                </a:lnTo>
                <a:lnTo>
                  <a:pt x="1260594" y="25793"/>
                </a:lnTo>
                <a:lnTo>
                  <a:pt x="1306612" y="18000"/>
                </a:lnTo>
                <a:lnTo>
                  <a:pt x="1353082" y="11577"/>
                </a:lnTo>
                <a:lnTo>
                  <a:pt x="1399982" y="6544"/>
                </a:lnTo>
                <a:lnTo>
                  <a:pt x="1447291" y="2922"/>
                </a:lnTo>
                <a:lnTo>
                  <a:pt x="1494987" y="734"/>
                </a:lnTo>
                <a:lnTo>
                  <a:pt x="1543049" y="0"/>
                </a:lnTo>
                <a:lnTo>
                  <a:pt x="1591111" y="734"/>
                </a:lnTo>
                <a:lnTo>
                  <a:pt x="1638807" y="2922"/>
                </a:lnTo>
                <a:lnTo>
                  <a:pt x="1686116" y="6544"/>
                </a:lnTo>
                <a:lnTo>
                  <a:pt x="1733016" y="11577"/>
                </a:lnTo>
                <a:lnTo>
                  <a:pt x="1779486" y="18000"/>
                </a:lnTo>
                <a:lnTo>
                  <a:pt x="1825505" y="25793"/>
                </a:lnTo>
                <a:lnTo>
                  <a:pt x="1871051" y="34933"/>
                </a:lnTo>
                <a:lnTo>
                  <a:pt x="1916102" y="45399"/>
                </a:lnTo>
                <a:lnTo>
                  <a:pt x="1960639" y="57170"/>
                </a:lnTo>
                <a:lnTo>
                  <a:pt x="2004639" y="70225"/>
                </a:lnTo>
                <a:lnTo>
                  <a:pt x="2048081" y="84542"/>
                </a:lnTo>
                <a:lnTo>
                  <a:pt x="2090943" y="100100"/>
                </a:lnTo>
                <a:lnTo>
                  <a:pt x="2133205" y="116878"/>
                </a:lnTo>
                <a:lnTo>
                  <a:pt x="2174844" y="134853"/>
                </a:lnTo>
                <a:lnTo>
                  <a:pt x="2215841" y="154006"/>
                </a:lnTo>
                <a:lnTo>
                  <a:pt x="2256172" y="174314"/>
                </a:lnTo>
                <a:lnTo>
                  <a:pt x="2295817" y="195757"/>
                </a:lnTo>
                <a:lnTo>
                  <a:pt x="2334755" y="218312"/>
                </a:lnTo>
                <a:lnTo>
                  <a:pt x="2372965" y="241959"/>
                </a:lnTo>
                <a:lnTo>
                  <a:pt x="2410424" y="266676"/>
                </a:lnTo>
                <a:lnTo>
                  <a:pt x="2447111" y="292441"/>
                </a:lnTo>
                <a:lnTo>
                  <a:pt x="2483006" y="319235"/>
                </a:lnTo>
                <a:lnTo>
                  <a:pt x="2518087" y="347034"/>
                </a:lnTo>
                <a:lnTo>
                  <a:pt x="2552332" y="375819"/>
                </a:lnTo>
                <a:lnTo>
                  <a:pt x="2585721" y="405567"/>
                </a:lnTo>
                <a:lnTo>
                  <a:pt x="2618231" y="436257"/>
                </a:lnTo>
                <a:lnTo>
                  <a:pt x="2649842" y="467868"/>
                </a:lnTo>
                <a:lnTo>
                  <a:pt x="2680532" y="500378"/>
                </a:lnTo>
                <a:lnTo>
                  <a:pt x="2710280" y="533766"/>
                </a:lnTo>
                <a:lnTo>
                  <a:pt x="2739064" y="568012"/>
                </a:lnTo>
                <a:lnTo>
                  <a:pt x="2766864" y="603092"/>
                </a:lnTo>
                <a:lnTo>
                  <a:pt x="2793657" y="638987"/>
                </a:lnTo>
                <a:lnTo>
                  <a:pt x="2819423" y="675675"/>
                </a:lnTo>
                <a:lnTo>
                  <a:pt x="2844140" y="713134"/>
                </a:lnTo>
                <a:lnTo>
                  <a:pt x="2867787" y="751343"/>
                </a:lnTo>
                <a:lnTo>
                  <a:pt x="2890342" y="790281"/>
                </a:lnTo>
                <a:lnTo>
                  <a:pt x="2911785" y="829927"/>
                </a:lnTo>
                <a:lnTo>
                  <a:pt x="2932093" y="870258"/>
                </a:lnTo>
                <a:lnTo>
                  <a:pt x="2951245" y="911254"/>
                </a:lnTo>
                <a:lnTo>
                  <a:pt x="2969221" y="952894"/>
                </a:lnTo>
                <a:lnTo>
                  <a:pt x="2985999" y="995156"/>
                </a:lnTo>
                <a:lnTo>
                  <a:pt x="3001557" y="1038018"/>
                </a:lnTo>
                <a:lnTo>
                  <a:pt x="3015874" y="1081460"/>
                </a:lnTo>
                <a:lnTo>
                  <a:pt x="3028928" y="1125460"/>
                </a:lnTo>
                <a:lnTo>
                  <a:pt x="3040700" y="1169996"/>
                </a:lnTo>
                <a:lnTo>
                  <a:pt x="3051166" y="1215048"/>
                </a:lnTo>
                <a:lnTo>
                  <a:pt x="3060306" y="1260594"/>
                </a:lnTo>
                <a:lnTo>
                  <a:pt x="3068098" y="1306613"/>
                </a:lnTo>
                <a:lnTo>
                  <a:pt x="3074522" y="1353083"/>
                </a:lnTo>
                <a:lnTo>
                  <a:pt x="3079555" y="1399983"/>
                </a:lnTo>
                <a:lnTo>
                  <a:pt x="3083176" y="1447291"/>
                </a:lnTo>
                <a:lnTo>
                  <a:pt x="3085365" y="1494987"/>
                </a:lnTo>
                <a:lnTo>
                  <a:pt x="3086099" y="1543050"/>
                </a:lnTo>
                <a:lnTo>
                  <a:pt x="3085365" y="1591112"/>
                </a:lnTo>
                <a:lnTo>
                  <a:pt x="3083176" y="1638808"/>
                </a:lnTo>
                <a:lnTo>
                  <a:pt x="3079555" y="1686116"/>
                </a:lnTo>
                <a:lnTo>
                  <a:pt x="3074522" y="1733016"/>
                </a:lnTo>
                <a:lnTo>
                  <a:pt x="3068098" y="1779486"/>
                </a:lnTo>
                <a:lnTo>
                  <a:pt x="3060306" y="1825505"/>
                </a:lnTo>
                <a:lnTo>
                  <a:pt x="3051166" y="1871051"/>
                </a:lnTo>
                <a:lnTo>
                  <a:pt x="3040700" y="1916103"/>
                </a:lnTo>
                <a:lnTo>
                  <a:pt x="3028928" y="1960639"/>
                </a:lnTo>
                <a:lnTo>
                  <a:pt x="3015874" y="2004639"/>
                </a:lnTo>
                <a:lnTo>
                  <a:pt x="3001557" y="2048081"/>
                </a:lnTo>
                <a:lnTo>
                  <a:pt x="2985999" y="2090943"/>
                </a:lnTo>
                <a:lnTo>
                  <a:pt x="2969221" y="2133205"/>
                </a:lnTo>
                <a:lnTo>
                  <a:pt x="2951245" y="2174845"/>
                </a:lnTo>
                <a:lnTo>
                  <a:pt x="2932093" y="2215841"/>
                </a:lnTo>
                <a:lnTo>
                  <a:pt x="2911785" y="2256172"/>
                </a:lnTo>
                <a:lnTo>
                  <a:pt x="2890342" y="2295818"/>
                </a:lnTo>
                <a:lnTo>
                  <a:pt x="2867787" y="2334756"/>
                </a:lnTo>
                <a:lnTo>
                  <a:pt x="2844140" y="2372965"/>
                </a:lnTo>
                <a:lnTo>
                  <a:pt x="2819423" y="2410424"/>
                </a:lnTo>
                <a:lnTo>
                  <a:pt x="2793657" y="2447112"/>
                </a:lnTo>
                <a:lnTo>
                  <a:pt x="2766864" y="2483007"/>
                </a:lnTo>
                <a:lnTo>
                  <a:pt x="2739064" y="2518087"/>
                </a:lnTo>
                <a:lnTo>
                  <a:pt x="2710280" y="2552333"/>
                </a:lnTo>
                <a:lnTo>
                  <a:pt x="2680532" y="2585721"/>
                </a:lnTo>
                <a:lnTo>
                  <a:pt x="2649842" y="2618231"/>
                </a:lnTo>
                <a:lnTo>
                  <a:pt x="2618231" y="2649842"/>
                </a:lnTo>
                <a:lnTo>
                  <a:pt x="2585721" y="2680532"/>
                </a:lnTo>
                <a:lnTo>
                  <a:pt x="2552332" y="2710280"/>
                </a:lnTo>
                <a:lnTo>
                  <a:pt x="2518087" y="2739065"/>
                </a:lnTo>
                <a:lnTo>
                  <a:pt x="2483006" y="2766864"/>
                </a:lnTo>
                <a:lnTo>
                  <a:pt x="2447111" y="2793658"/>
                </a:lnTo>
                <a:lnTo>
                  <a:pt x="2410424" y="2819423"/>
                </a:lnTo>
                <a:lnTo>
                  <a:pt x="2372965" y="2844140"/>
                </a:lnTo>
                <a:lnTo>
                  <a:pt x="2334755" y="2867787"/>
                </a:lnTo>
                <a:lnTo>
                  <a:pt x="2295817" y="2890342"/>
                </a:lnTo>
                <a:lnTo>
                  <a:pt x="2256172" y="2911785"/>
                </a:lnTo>
                <a:lnTo>
                  <a:pt x="2215841" y="2932093"/>
                </a:lnTo>
                <a:lnTo>
                  <a:pt x="2174844" y="2951246"/>
                </a:lnTo>
                <a:lnTo>
                  <a:pt x="2133205" y="2969221"/>
                </a:lnTo>
                <a:lnTo>
                  <a:pt x="2090943" y="2985999"/>
                </a:lnTo>
                <a:lnTo>
                  <a:pt x="2048081" y="3001557"/>
                </a:lnTo>
                <a:lnTo>
                  <a:pt x="2004639" y="3015874"/>
                </a:lnTo>
                <a:lnTo>
                  <a:pt x="1960639" y="3028929"/>
                </a:lnTo>
                <a:lnTo>
                  <a:pt x="1916102" y="3040700"/>
                </a:lnTo>
                <a:lnTo>
                  <a:pt x="1871051" y="3051166"/>
                </a:lnTo>
                <a:lnTo>
                  <a:pt x="1825505" y="3060306"/>
                </a:lnTo>
                <a:lnTo>
                  <a:pt x="1779486" y="3068099"/>
                </a:lnTo>
                <a:lnTo>
                  <a:pt x="1733016" y="3074522"/>
                </a:lnTo>
                <a:lnTo>
                  <a:pt x="1686116" y="3079555"/>
                </a:lnTo>
                <a:lnTo>
                  <a:pt x="1638807" y="3083177"/>
                </a:lnTo>
                <a:lnTo>
                  <a:pt x="1591111" y="3085365"/>
                </a:lnTo>
                <a:lnTo>
                  <a:pt x="1543070" y="3086099"/>
                </a:lnTo>
                <a:close/>
              </a:path>
            </a:pathLst>
          </a:custGeom>
          <a:solidFill>
            <a:srgbClr val="5D17EB">
              <a:alpha val="71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924125" y="7199779"/>
            <a:ext cx="2319655" cy="806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07060" marR="5080" indent="-594995">
              <a:lnSpc>
                <a:spcPct val="116500"/>
              </a:lnSpc>
              <a:spcBef>
                <a:spcPts val="100"/>
              </a:spcBef>
            </a:pPr>
            <a:r>
              <a:rPr dirty="0" sz="2200" spc="25" b="1">
                <a:solidFill>
                  <a:srgbClr val="FFFFFF"/>
                </a:solidFill>
                <a:latin typeface="Tahoma"/>
                <a:cs typeface="Tahoma"/>
              </a:rPr>
              <a:t>Sector</a:t>
            </a:r>
            <a:r>
              <a:rPr dirty="0" sz="2200" spc="-114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35" b="1">
                <a:solidFill>
                  <a:srgbClr val="FFFFFF"/>
                </a:solidFill>
                <a:latin typeface="Tahoma"/>
                <a:cs typeface="Tahoma"/>
              </a:rPr>
              <a:t>público</a:t>
            </a:r>
            <a:r>
              <a:rPr dirty="0" sz="2200" spc="-1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75" b="1">
                <a:solidFill>
                  <a:srgbClr val="FFFFFF"/>
                </a:solidFill>
                <a:latin typeface="Tahoma"/>
                <a:cs typeface="Tahoma"/>
              </a:rPr>
              <a:t>y </a:t>
            </a:r>
            <a:r>
              <a:rPr dirty="0" sz="2200" spc="-6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45" b="1">
                <a:solidFill>
                  <a:srgbClr val="FFFFFF"/>
                </a:solidFill>
                <a:latin typeface="Tahoma"/>
                <a:cs typeface="Tahoma"/>
              </a:rPr>
              <a:t>privado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2517" y="6172199"/>
            <a:ext cx="3086100" cy="3086100"/>
          </a:xfrm>
          <a:custGeom>
            <a:avLst/>
            <a:gdLst/>
            <a:ahLst/>
            <a:cxnLst/>
            <a:rect l="l" t="t" r="r" b="b"/>
            <a:pathLst>
              <a:path w="3086100" h="3086100">
                <a:moveTo>
                  <a:pt x="1543057" y="3086099"/>
                </a:moveTo>
                <a:lnTo>
                  <a:pt x="1494987" y="3085365"/>
                </a:lnTo>
                <a:lnTo>
                  <a:pt x="1447291" y="3083177"/>
                </a:lnTo>
                <a:lnTo>
                  <a:pt x="1399983" y="3079555"/>
                </a:lnTo>
                <a:lnTo>
                  <a:pt x="1353083" y="3074522"/>
                </a:lnTo>
                <a:lnTo>
                  <a:pt x="1306613" y="3068099"/>
                </a:lnTo>
                <a:lnTo>
                  <a:pt x="1260594" y="3060306"/>
                </a:lnTo>
                <a:lnTo>
                  <a:pt x="1215048" y="3051166"/>
                </a:lnTo>
                <a:lnTo>
                  <a:pt x="1169996" y="3040700"/>
                </a:lnTo>
                <a:lnTo>
                  <a:pt x="1125459" y="3028929"/>
                </a:lnTo>
                <a:lnTo>
                  <a:pt x="1081460" y="3015874"/>
                </a:lnTo>
                <a:lnTo>
                  <a:pt x="1038018" y="3001557"/>
                </a:lnTo>
                <a:lnTo>
                  <a:pt x="995155" y="2985999"/>
                </a:lnTo>
                <a:lnTo>
                  <a:pt x="952894" y="2969221"/>
                </a:lnTo>
                <a:lnTo>
                  <a:pt x="911254" y="2951246"/>
                </a:lnTo>
                <a:lnTo>
                  <a:pt x="870258" y="2932093"/>
                </a:lnTo>
                <a:lnTo>
                  <a:pt x="829926" y="2911785"/>
                </a:lnTo>
                <a:lnTo>
                  <a:pt x="790281" y="2890342"/>
                </a:lnTo>
                <a:lnTo>
                  <a:pt x="751343" y="2867787"/>
                </a:lnTo>
                <a:lnTo>
                  <a:pt x="713134" y="2844140"/>
                </a:lnTo>
                <a:lnTo>
                  <a:pt x="675675" y="2819423"/>
                </a:lnTo>
                <a:lnTo>
                  <a:pt x="638987" y="2793657"/>
                </a:lnTo>
                <a:lnTo>
                  <a:pt x="603092" y="2766864"/>
                </a:lnTo>
                <a:lnTo>
                  <a:pt x="568012" y="2739065"/>
                </a:lnTo>
                <a:lnTo>
                  <a:pt x="533766" y="2710280"/>
                </a:lnTo>
                <a:lnTo>
                  <a:pt x="500378" y="2680532"/>
                </a:lnTo>
                <a:lnTo>
                  <a:pt x="467867" y="2649842"/>
                </a:lnTo>
                <a:lnTo>
                  <a:pt x="436257" y="2618231"/>
                </a:lnTo>
                <a:lnTo>
                  <a:pt x="405567" y="2585721"/>
                </a:lnTo>
                <a:lnTo>
                  <a:pt x="375819" y="2552333"/>
                </a:lnTo>
                <a:lnTo>
                  <a:pt x="347034" y="2518087"/>
                </a:lnTo>
                <a:lnTo>
                  <a:pt x="319235" y="2483007"/>
                </a:lnTo>
                <a:lnTo>
                  <a:pt x="292441" y="2447112"/>
                </a:lnTo>
                <a:lnTo>
                  <a:pt x="266675" y="2410424"/>
                </a:lnTo>
                <a:lnTo>
                  <a:pt x="241958" y="2372965"/>
                </a:lnTo>
                <a:lnTo>
                  <a:pt x="218312" y="2334756"/>
                </a:lnTo>
                <a:lnTo>
                  <a:pt x="195756" y="2295818"/>
                </a:lnTo>
                <a:lnTo>
                  <a:pt x="174314" y="2256172"/>
                </a:lnTo>
                <a:lnTo>
                  <a:pt x="154006" y="2215841"/>
                </a:lnTo>
                <a:lnTo>
                  <a:pt x="134853" y="2174845"/>
                </a:lnTo>
                <a:lnTo>
                  <a:pt x="116877" y="2133205"/>
                </a:lnTo>
                <a:lnTo>
                  <a:pt x="100100" y="2090943"/>
                </a:lnTo>
                <a:lnTo>
                  <a:pt x="84542" y="2048081"/>
                </a:lnTo>
                <a:lnTo>
                  <a:pt x="70225" y="2004639"/>
                </a:lnTo>
                <a:lnTo>
                  <a:pt x="57170" y="1960639"/>
                </a:lnTo>
                <a:lnTo>
                  <a:pt x="45399" y="1916103"/>
                </a:lnTo>
                <a:lnTo>
                  <a:pt x="34933" y="1871051"/>
                </a:lnTo>
                <a:lnTo>
                  <a:pt x="25793" y="1825505"/>
                </a:lnTo>
                <a:lnTo>
                  <a:pt x="18000" y="1779486"/>
                </a:lnTo>
                <a:lnTo>
                  <a:pt x="11577" y="1733016"/>
                </a:lnTo>
                <a:lnTo>
                  <a:pt x="6544" y="1686116"/>
                </a:lnTo>
                <a:lnTo>
                  <a:pt x="2922" y="1638807"/>
                </a:lnTo>
                <a:lnTo>
                  <a:pt x="734" y="1591111"/>
                </a:lnTo>
                <a:lnTo>
                  <a:pt x="0" y="1543038"/>
                </a:lnTo>
                <a:lnTo>
                  <a:pt x="734" y="1494987"/>
                </a:lnTo>
                <a:lnTo>
                  <a:pt x="2922" y="1447291"/>
                </a:lnTo>
                <a:lnTo>
                  <a:pt x="6544" y="1399983"/>
                </a:lnTo>
                <a:lnTo>
                  <a:pt x="11577" y="1353083"/>
                </a:lnTo>
                <a:lnTo>
                  <a:pt x="18000" y="1306613"/>
                </a:lnTo>
                <a:lnTo>
                  <a:pt x="25793" y="1260594"/>
                </a:lnTo>
                <a:lnTo>
                  <a:pt x="34933" y="1215048"/>
                </a:lnTo>
                <a:lnTo>
                  <a:pt x="45399" y="1169996"/>
                </a:lnTo>
                <a:lnTo>
                  <a:pt x="57170" y="1125460"/>
                </a:lnTo>
                <a:lnTo>
                  <a:pt x="70225" y="1081460"/>
                </a:lnTo>
                <a:lnTo>
                  <a:pt x="84542" y="1038018"/>
                </a:lnTo>
                <a:lnTo>
                  <a:pt x="100100" y="995156"/>
                </a:lnTo>
                <a:lnTo>
                  <a:pt x="116877" y="952894"/>
                </a:lnTo>
                <a:lnTo>
                  <a:pt x="134853" y="911254"/>
                </a:lnTo>
                <a:lnTo>
                  <a:pt x="154006" y="870258"/>
                </a:lnTo>
                <a:lnTo>
                  <a:pt x="174314" y="829927"/>
                </a:lnTo>
                <a:lnTo>
                  <a:pt x="195756" y="790281"/>
                </a:lnTo>
                <a:lnTo>
                  <a:pt x="218312" y="751343"/>
                </a:lnTo>
                <a:lnTo>
                  <a:pt x="241958" y="713134"/>
                </a:lnTo>
                <a:lnTo>
                  <a:pt x="266675" y="675675"/>
                </a:lnTo>
                <a:lnTo>
                  <a:pt x="292441" y="638987"/>
                </a:lnTo>
                <a:lnTo>
                  <a:pt x="319235" y="603092"/>
                </a:lnTo>
                <a:lnTo>
                  <a:pt x="347034" y="568012"/>
                </a:lnTo>
                <a:lnTo>
                  <a:pt x="375819" y="533766"/>
                </a:lnTo>
                <a:lnTo>
                  <a:pt x="405567" y="500378"/>
                </a:lnTo>
                <a:lnTo>
                  <a:pt x="436257" y="467868"/>
                </a:lnTo>
                <a:lnTo>
                  <a:pt x="467867" y="436257"/>
                </a:lnTo>
                <a:lnTo>
                  <a:pt x="500378" y="405567"/>
                </a:lnTo>
                <a:lnTo>
                  <a:pt x="533766" y="375819"/>
                </a:lnTo>
                <a:lnTo>
                  <a:pt x="568012" y="347034"/>
                </a:lnTo>
                <a:lnTo>
                  <a:pt x="603092" y="319235"/>
                </a:lnTo>
                <a:lnTo>
                  <a:pt x="638987" y="292441"/>
                </a:lnTo>
                <a:lnTo>
                  <a:pt x="675675" y="266676"/>
                </a:lnTo>
                <a:lnTo>
                  <a:pt x="713134" y="241959"/>
                </a:lnTo>
                <a:lnTo>
                  <a:pt x="751343" y="218312"/>
                </a:lnTo>
                <a:lnTo>
                  <a:pt x="790281" y="195756"/>
                </a:lnTo>
                <a:lnTo>
                  <a:pt x="829926" y="174314"/>
                </a:lnTo>
                <a:lnTo>
                  <a:pt x="870258" y="154006"/>
                </a:lnTo>
                <a:lnTo>
                  <a:pt x="911254" y="134853"/>
                </a:lnTo>
                <a:lnTo>
                  <a:pt x="952894" y="116878"/>
                </a:lnTo>
                <a:lnTo>
                  <a:pt x="995155" y="100100"/>
                </a:lnTo>
                <a:lnTo>
                  <a:pt x="1038018" y="84542"/>
                </a:lnTo>
                <a:lnTo>
                  <a:pt x="1081460" y="70225"/>
                </a:lnTo>
                <a:lnTo>
                  <a:pt x="1125459" y="57170"/>
                </a:lnTo>
                <a:lnTo>
                  <a:pt x="1169996" y="45399"/>
                </a:lnTo>
                <a:lnTo>
                  <a:pt x="1215048" y="34933"/>
                </a:lnTo>
                <a:lnTo>
                  <a:pt x="1260594" y="25793"/>
                </a:lnTo>
                <a:lnTo>
                  <a:pt x="1306613" y="18000"/>
                </a:lnTo>
                <a:lnTo>
                  <a:pt x="1353083" y="11577"/>
                </a:lnTo>
                <a:lnTo>
                  <a:pt x="1399983" y="6544"/>
                </a:lnTo>
                <a:lnTo>
                  <a:pt x="1447291" y="2922"/>
                </a:lnTo>
                <a:lnTo>
                  <a:pt x="1494987" y="734"/>
                </a:lnTo>
                <a:lnTo>
                  <a:pt x="1543045" y="0"/>
                </a:lnTo>
                <a:lnTo>
                  <a:pt x="1591111" y="734"/>
                </a:lnTo>
                <a:lnTo>
                  <a:pt x="1638807" y="2922"/>
                </a:lnTo>
                <a:lnTo>
                  <a:pt x="1686116" y="6544"/>
                </a:lnTo>
                <a:lnTo>
                  <a:pt x="1733016" y="11577"/>
                </a:lnTo>
                <a:lnTo>
                  <a:pt x="1779486" y="18000"/>
                </a:lnTo>
                <a:lnTo>
                  <a:pt x="1825505" y="25793"/>
                </a:lnTo>
                <a:lnTo>
                  <a:pt x="1871051" y="34933"/>
                </a:lnTo>
                <a:lnTo>
                  <a:pt x="1916103" y="45399"/>
                </a:lnTo>
                <a:lnTo>
                  <a:pt x="1960639" y="57170"/>
                </a:lnTo>
                <a:lnTo>
                  <a:pt x="2004639" y="70225"/>
                </a:lnTo>
                <a:lnTo>
                  <a:pt x="2048081" y="84542"/>
                </a:lnTo>
                <a:lnTo>
                  <a:pt x="2090943" y="100100"/>
                </a:lnTo>
                <a:lnTo>
                  <a:pt x="2133205" y="116878"/>
                </a:lnTo>
                <a:lnTo>
                  <a:pt x="2174845" y="134853"/>
                </a:lnTo>
                <a:lnTo>
                  <a:pt x="2215841" y="154006"/>
                </a:lnTo>
                <a:lnTo>
                  <a:pt x="2256172" y="174314"/>
                </a:lnTo>
                <a:lnTo>
                  <a:pt x="2295818" y="195756"/>
                </a:lnTo>
                <a:lnTo>
                  <a:pt x="2334756" y="218312"/>
                </a:lnTo>
                <a:lnTo>
                  <a:pt x="2372965" y="241959"/>
                </a:lnTo>
                <a:lnTo>
                  <a:pt x="2410424" y="266676"/>
                </a:lnTo>
                <a:lnTo>
                  <a:pt x="2447112" y="292441"/>
                </a:lnTo>
                <a:lnTo>
                  <a:pt x="2483006" y="319235"/>
                </a:lnTo>
                <a:lnTo>
                  <a:pt x="2518087" y="347034"/>
                </a:lnTo>
                <a:lnTo>
                  <a:pt x="2552332" y="375819"/>
                </a:lnTo>
                <a:lnTo>
                  <a:pt x="2585721" y="405567"/>
                </a:lnTo>
                <a:lnTo>
                  <a:pt x="2618231" y="436257"/>
                </a:lnTo>
                <a:lnTo>
                  <a:pt x="2649842" y="467868"/>
                </a:lnTo>
                <a:lnTo>
                  <a:pt x="2680532" y="500378"/>
                </a:lnTo>
                <a:lnTo>
                  <a:pt x="2710280" y="533766"/>
                </a:lnTo>
                <a:lnTo>
                  <a:pt x="2739064" y="568012"/>
                </a:lnTo>
                <a:lnTo>
                  <a:pt x="2766864" y="603092"/>
                </a:lnTo>
                <a:lnTo>
                  <a:pt x="2793657" y="638987"/>
                </a:lnTo>
                <a:lnTo>
                  <a:pt x="2819423" y="675675"/>
                </a:lnTo>
                <a:lnTo>
                  <a:pt x="2844140" y="713134"/>
                </a:lnTo>
                <a:lnTo>
                  <a:pt x="2867787" y="751343"/>
                </a:lnTo>
                <a:lnTo>
                  <a:pt x="2890342" y="790281"/>
                </a:lnTo>
                <a:lnTo>
                  <a:pt x="2911785" y="829927"/>
                </a:lnTo>
                <a:lnTo>
                  <a:pt x="2932093" y="870258"/>
                </a:lnTo>
                <a:lnTo>
                  <a:pt x="2951246" y="911254"/>
                </a:lnTo>
                <a:lnTo>
                  <a:pt x="2969221" y="952894"/>
                </a:lnTo>
                <a:lnTo>
                  <a:pt x="2985999" y="995156"/>
                </a:lnTo>
                <a:lnTo>
                  <a:pt x="3001557" y="1038018"/>
                </a:lnTo>
                <a:lnTo>
                  <a:pt x="3015874" y="1081460"/>
                </a:lnTo>
                <a:lnTo>
                  <a:pt x="3028929" y="1125460"/>
                </a:lnTo>
                <a:lnTo>
                  <a:pt x="3040700" y="1169996"/>
                </a:lnTo>
                <a:lnTo>
                  <a:pt x="3051166" y="1215048"/>
                </a:lnTo>
                <a:lnTo>
                  <a:pt x="3060306" y="1260594"/>
                </a:lnTo>
                <a:lnTo>
                  <a:pt x="3068098" y="1306613"/>
                </a:lnTo>
                <a:lnTo>
                  <a:pt x="3074522" y="1353083"/>
                </a:lnTo>
                <a:lnTo>
                  <a:pt x="3079555" y="1399983"/>
                </a:lnTo>
                <a:lnTo>
                  <a:pt x="3083177" y="1447291"/>
                </a:lnTo>
                <a:lnTo>
                  <a:pt x="3085365" y="1494987"/>
                </a:lnTo>
                <a:lnTo>
                  <a:pt x="3086099" y="1543051"/>
                </a:lnTo>
                <a:lnTo>
                  <a:pt x="3085365" y="1591111"/>
                </a:lnTo>
                <a:lnTo>
                  <a:pt x="3083177" y="1638807"/>
                </a:lnTo>
                <a:lnTo>
                  <a:pt x="3079555" y="1686116"/>
                </a:lnTo>
                <a:lnTo>
                  <a:pt x="3074522" y="1733016"/>
                </a:lnTo>
                <a:lnTo>
                  <a:pt x="3068098" y="1779486"/>
                </a:lnTo>
                <a:lnTo>
                  <a:pt x="3060306" y="1825505"/>
                </a:lnTo>
                <a:lnTo>
                  <a:pt x="3051166" y="1871051"/>
                </a:lnTo>
                <a:lnTo>
                  <a:pt x="3040700" y="1916103"/>
                </a:lnTo>
                <a:lnTo>
                  <a:pt x="3028929" y="1960639"/>
                </a:lnTo>
                <a:lnTo>
                  <a:pt x="3015874" y="2004639"/>
                </a:lnTo>
                <a:lnTo>
                  <a:pt x="3001557" y="2048081"/>
                </a:lnTo>
                <a:lnTo>
                  <a:pt x="2985999" y="2090943"/>
                </a:lnTo>
                <a:lnTo>
                  <a:pt x="2969221" y="2133205"/>
                </a:lnTo>
                <a:lnTo>
                  <a:pt x="2951246" y="2174845"/>
                </a:lnTo>
                <a:lnTo>
                  <a:pt x="2932093" y="2215841"/>
                </a:lnTo>
                <a:lnTo>
                  <a:pt x="2911785" y="2256172"/>
                </a:lnTo>
                <a:lnTo>
                  <a:pt x="2890342" y="2295818"/>
                </a:lnTo>
                <a:lnTo>
                  <a:pt x="2867787" y="2334756"/>
                </a:lnTo>
                <a:lnTo>
                  <a:pt x="2844140" y="2372965"/>
                </a:lnTo>
                <a:lnTo>
                  <a:pt x="2819423" y="2410424"/>
                </a:lnTo>
                <a:lnTo>
                  <a:pt x="2793657" y="2447112"/>
                </a:lnTo>
                <a:lnTo>
                  <a:pt x="2766864" y="2483007"/>
                </a:lnTo>
                <a:lnTo>
                  <a:pt x="2739064" y="2518087"/>
                </a:lnTo>
                <a:lnTo>
                  <a:pt x="2710280" y="2552333"/>
                </a:lnTo>
                <a:lnTo>
                  <a:pt x="2680532" y="2585721"/>
                </a:lnTo>
                <a:lnTo>
                  <a:pt x="2649842" y="2618231"/>
                </a:lnTo>
                <a:lnTo>
                  <a:pt x="2618231" y="2649842"/>
                </a:lnTo>
                <a:lnTo>
                  <a:pt x="2585721" y="2680532"/>
                </a:lnTo>
                <a:lnTo>
                  <a:pt x="2552332" y="2710280"/>
                </a:lnTo>
                <a:lnTo>
                  <a:pt x="2518087" y="2739065"/>
                </a:lnTo>
                <a:lnTo>
                  <a:pt x="2483006" y="2766864"/>
                </a:lnTo>
                <a:lnTo>
                  <a:pt x="2447112" y="2793657"/>
                </a:lnTo>
                <a:lnTo>
                  <a:pt x="2410424" y="2819423"/>
                </a:lnTo>
                <a:lnTo>
                  <a:pt x="2372965" y="2844140"/>
                </a:lnTo>
                <a:lnTo>
                  <a:pt x="2334756" y="2867787"/>
                </a:lnTo>
                <a:lnTo>
                  <a:pt x="2295818" y="2890342"/>
                </a:lnTo>
                <a:lnTo>
                  <a:pt x="2256172" y="2911785"/>
                </a:lnTo>
                <a:lnTo>
                  <a:pt x="2215841" y="2932093"/>
                </a:lnTo>
                <a:lnTo>
                  <a:pt x="2174845" y="2951246"/>
                </a:lnTo>
                <a:lnTo>
                  <a:pt x="2133205" y="2969221"/>
                </a:lnTo>
                <a:lnTo>
                  <a:pt x="2090943" y="2985999"/>
                </a:lnTo>
                <a:lnTo>
                  <a:pt x="2048081" y="3001557"/>
                </a:lnTo>
                <a:lnTo>
                  <a:pt x="2004639" y="3015874"/>
                </a:lnTo>
                <a:lnTo>
                  <a:pt x="1960639" y="3028929"/>
                </a:lnTo>
                <a:lnTo>
                  <a:pt x="1916103" y="3040700"/>
                </a:lnTo>
                <a:lnTo>
                  <a:pt x="1871051" y="3051166"/>
                </a:lnTo>
                <a:lnTo>
                  <a:pt x="1825505" y="3060306"/>
                </a:lnTo>
                <a:lnTo>
                  <a:pt x="1779486" y="3068099"/>
                </a:lnTo>
                <a:lnTo>
                  <a:pt x="1733016" y="3074522"/>
                </a:lnTo>
                <a:lnTo>
                  <a:pt x="1686116" y="3079555"/>
                </a:lnTo>
                <a:lnTo>
                  <a:pt x="1638807" y="3083177"/>
                </a:lnTo>
                <a:lnTo>
                  <a:pt x="1591111" y="3085365"/>
                </a:lnTo>
                <a:lnTo>
                  <a:pt x="1543057" y="3086099"/>
                </a:lnTo>
                <a:close/>
              </a:path>
            </a:pathLst>
          </a:custGeom>
          <a:solidFill>
            <a:srgbClr val="004940">
              <a:alpha val="71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1431656" y="7082148"/>
            <a:ext cx="1788160" cy="11969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62230">
              <a:lnSpc>
                <a:spcPct val="116500"/>
              </a:lnSpc>
              <a:spcBef>
                <a:spcPts val="100"/>
              </a:spcBef>
            </a:pPr>
            <a:r>
              <a:rPr dirty="0" sz="2200" spc="40" b="1">
                <a:solidFill>
                  <a:srgbClr val="FFFFFF"/>
                </a:solidFill>
                <a:latin typeface="Tahoma"/>
                <a:cs typeface="Tahoma"/>
              </a:rPr>
              <a:t>Comunidad </a:t>
            </a:r>
            <a:r>
              <a:rPr dirty="0" sz="2200" spc="-63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45" b="1">
                <a:solidFill>
                  <a:srgbClr val="FFFFFF"/>
                </a:solidFill>
                <a:latin typeface="Tahoma"/>
                <a:cs typeface="Tahoma"/>
              </a:rPr>
              <a:t>Asociación </a:t>
            </a:r>
            <a:r>
              <a:rPr dirty="0" sz="2200" spc="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-65" b="1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2200" spc="70" b="1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200" spc="35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200" spc="25" b="1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200" spc="60" b="1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200" spc="90" b="1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200" spc="35" b="1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200" spc="70" b="1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200" spc="45" b="1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00" spc="40" b="1">
                <a:solidFill>
                  <a:srgbClr val="FFFFFF"/>
                </a:solidFill>
                <a:latin typeface="Tahoma"/>
                <a:cs typeface="Tahoma"/>
              </a:rPr>
              <a:t>s</a:t>
            </a:r>
            <a:endParaRPr sz="2200"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538111" y="4845447"/>
            <a:ext cx="3377565" cy="4052570"/>
            <a:chOff x="2538111" y="4845447"/>
            <a:chExt cx="3377565" cy="405257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38111" y="4845447"/>
              <a:ext cx="2009774" cy="10382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48315" y="8145056"/>
              <a:ext cx="1666874" cy="75247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365295" y="5272770"/>
            <a:ext cx="5868670" cy="14928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600" spc="165" b="1">
                <a:solidFill>
                  <a:srgbClr val="FFFFFF"/>
                </a:solidFill>
                <a:latin typeface="Roboto"/>
                <a:cs typeface="Roboto"/>
              </a:rPr>
              <a:t>ALIANZAS</a:t>
            </a:r>
            <a:endParaRPr sz="9600">
              <a:latin typeface="Roboto"/>
              <a:cs typeface="Robo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090075" y="7136710"/>
            <a:ext cx="4144645" cy="654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48335" marR="5080" indent="-636270">
              <a:lnSpc>
                <a:spcPct val="114599"/>
              </a:lnSpc>
              <a:spcBef>
                <a:spcPts val="100"/>
              </a:spcBef>
            </a:pPr>
            <a:r>
              <a:rPr dirty="0" sz="1800" spc="2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800" spc="-65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dirty="0" sz="1800" spc="-6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800" spc="-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1800" spc="-6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1800" spc="4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180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180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800" spc="-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1800" spc="-5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800" spc="-2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180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1800" spc="-6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1800" spc="-60">
                <a:solidFill>
                  <a:srgbClr val="FFFFFF"/>
                </a:solidFill>
                <a:latin typeface="Tahoma"/>
                <a:cs typeface="Tahoma"/>
              </a:rPr>
              <a:t>é</a:t>
            </a:r>
            <a:r>
              <a:rPr dirty="0" sz="1800" spc="-5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1800" spc="-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1800" spc="-2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180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 spc="4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1800" spc="-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Tahoma"/>
                <a:cs typeface="Tahoma"/>
              </a:rPr>
              <a:t>r  </a:t>
            </a:r>
            <a:r>
              <a:rPr dirty="0" sz="1800" spc="-6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1800" spc="-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800" spc="-2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1800" spc="-6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70">
                <a:solidFill>
                  <a:srgbClr val="FFFFFF"/>
                </a:solidFill>
                <a:latin typeface="Tahoma"/>
                <a:cs typeface="Tahoma"/>
              </a:rPr>
              <a:t>j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1800" spc="-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85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1800" spc="-2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1800" spc="2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1800" spc="25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180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 spc="4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1800" spc="-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1800" spc="-5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1800" spc="-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1800" spc="-4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1800" spc="-20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800" spc="-6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1800" spc="-3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1800" spc="-40">
                <a:solidFill>
                  <a:srgbClr val="FFFFFF"/>
                </a:solidFill>
                <a:latin typeface="Tahoma"/>
                <a:cs typeface="Tahoma"/>
              </a:rPr>
              <a:t>z</a:t>
            </a:r>
            <a:r>
              <a:rPr dirty="0" sz="1800" spc="-10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D2B2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3" y="2083"/>
            <a:ext cx="1340941" cy="134094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9327866" y="1028700"/>
            <a:ext cx="8960485" cy="9258300"/>
            <a:chOff x="9327866" y="1028700"/>
            <a:chExt cx="8960485" cy="92583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23855" y="1028700"/>
              <a:ext cx="6464144" cy="92582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327866" y="1346048"/>
              <a:ext cx="4992370" cy="4991100"/>
            </a:xfrm>
            <a:custGeom>
              <a:avLst/>
              <a:gdLst/>
              <a:ahLst/>
              <a:cxnLst/>
              <a:rect l="l" t="t" r="r" b="b"/>
              <a:pathLst>
                <a:path w="4992369" h="4991100">
                  <a:moveTo>
                    <a:pt x="2592850" y="12700"/>
                  </a:moveTo>
                  <a:lnTo>
                    <a:pt x="2399128" y="12700"/>
                  </a:lnTo>
                  <a:lnTo>
                    <a:pt x="2447445" y="0"/>
                  </a:lnTo>
                  <a:lnTo>
                    <a:pt x="2544532" y="0"/>
                  </a:lnTo>
                  <a:lnTo>
                    <a:pt x="2592850" y="12700"/>
                  </a:lnTo>
                  <a:close/>
                </a:path>
                <a:path w="4992369" h="4991100">
                  <a:moveTo>
                    <a:pt x="2783703" y="25400"/>
                  </a:moveTo>
                  <a:lnTo>
                    <a:pt x="2208274" y="25400"/>
                  </a:lnTo>
                  <a:lnTo>
                    <a:pt x="2255608" y="12700"/>
                  </a:lnTo>
                  <a:lnTo>
                    <a:pt x="2736369" y="12700"/>
                  </a:lnTo>
                  <a:lnTo>
                    <a:pt x="2783703" y="25400"/>
                  </a:lnTo>
                  <a:close/>
                </a:path>
                <a:path w="4992369" h="4991100">
                  <a:moveTo>
                    <a:pt x="2877561" y="38100"/>
                  </a:moveTo>
                  <a:lnTo>
                    <a:pt x="2114416" y="38100"/>
                  </a:lnTo>
                  <a:lnTo>
                    <a:pt x="2161208" y="25400"/>
                  </a:lnTo>
                  <a:lnTo>
                    <a:pt x="2830770" y="25400"/>
                  </a:lnTo>
                  <a:lnTo>
                    <a:pt x="2877561" y="38100"/>
                  </a:lnTo>
                  <a:close/>
                </a:path>
                <a:path w="4992369" h="4991100">
                  <a:moveTo>
                    <a:pt x="3061807" y="76200"/>
                  </a:moveTo>
                  <a:lnTo>
                    <a:pt x="1930171" y="76200"/>
                  </a:lnTo>
                  <a:lnTo>
                    <a:pt x="2067908" y="38100"/>
                  </a:lnTo>
                  <a:lnTo>
                    <a:pt x="2924069" y="38100"/>
                  </a:lnTo>
                  <a:lnTo>
                    <a:pt x="3061807" y="76200"/>
                  </a:lnTo>
                  <a:close/>
                </a:path>
                <a:path w="4992369" h="4991100">
                  <a:moveTo>
                    <a:pt x="3107096" y="4927600"/>
                  </a:moveTo>
                  <a:lnTo>
                    <a:pt x="1884881" y="4927600"/>
                  </a:lnTo>
                  <a:lnTo>
                    <a:pt x="1751000" y="4889500"/>
                  </a:lnTo>
                  <a:lnTo>
                    <a:pt x="1707063" y="4864100"/>
                  </a:lnTo>
                  <a:lnTo>
                    <a:pt x="1577439" y="4826000"/>
                  </a:lnTo>
                  <a:lnTo>
                    <a:pt x="1534989" y="4800600"/>
                  </a:lnTo>
                  <a:lnTo>
                    <a:pt x="1451273" y="4775200"/>
                  </a:lnTo>
                  <a:lnTo>
                    <a:pt x="1369194" y="4724400"/>
                  </a:lnTo>
                  <a:lnTo>
                    <a:pt x="1328789" y="4711700"/>
                  </a:lnTo>
                  <a:lnTo>
                    <a:pt x="1249291" y="4660900"/>
                  </a:lnTo>
                  <a:lnTo>
                    <a:pt x="1210214" y="4635500"/>
                  </a:lnTo>
                  <a:lnTo>
                    <a:pt x="1171597" y="4622800"/>
                  </a:lnTo>
                  <a:lnTo>
                    <a:pt x="1095774" y="4572000"/>
                  </a:lnTo>
                  <a:lnTo>
                    <a:pt x="1021890" y="4521200"/>
                  </a:lnTo>
                  <a:lnTo>
                    <a:pt x="985695" y="4483100"/>
                  </a:lnTo>
                  <a:lnTo>
                    <a:pt x="950010" y="4457700"/>
                  </a:lnTo>
                  <a:lnTo>
                    <a:pt x="914843" y="4432300"/>
                  </a:lnTo>
                  <a:lnTo>
                    <a:pt x="880203" y="4406900"/>
                  </a:lnTo>
                  <a:lnTo>
                    <a:pt x="846097" y="4368800"/>
                  </a:lnTo>
                  <a:lnTo>
                    <a:pt x="812534" y="4343400"/>
                  </a:lnTo>
                  <a:lnTo>
                    <a:pt x="779522" y="4318000"/>
                  </a:lnTo>
                  <a:lnTo>
                    <a:pt x="747071" y="4279900"/>
                  </a:lnTo>
                  <a:lnTo>
                    <a:pt x="715188" y="4254500"/>
                  </a:lnTo>
                  <a:lnTo>
                    <a:pt x="683881" y="4216400"/>
                  </a:lnTo>
                  <a:lnTo>
                    <a:pt x="653159" y="4191000"/>
                  </a:lnTo>
                  <a:lnTo>
                    <a:pt x="623031" y="4152900"/>
                  </a:lnTo>
                  <a:lnTo>
                    <a:pt x="593504" y="4114800"/>
                  </a:lnTo>
                  <a:lnTo>
                    <a:pt x="564587" y="4076700"/>
                  </a:lnTo>
                  <a:lnTo>
                    <a:pt x="536289" y="4051300"/>
                  </a:lnTo>
                  <a:lnTo>
                    <a:pt x="508617" y="4013200"/>
                  </a:lnTo>
                  <a:lnTo>
                    <a:pt x="481581" y="3975100"/>
                  </a:lnTo>
                  <a:lnTo>
                    <a:pt x="455188" y="3937000"/>
                  </a:lnTo>
                  <a:lnTo>
                    <a:pt x="429447" y="3898900"/>
                  </a:lnTo>
                  <a:lnTo>
                    <a:pt x="404366" y="3860800"/>
                  </a:lnTo>
                  <a:lnTo>
                    <a:pt x="379954" y="3822700"/>
                  </a:lnTo>
                  <a:lnTo>
                    <a:pt x="356218" y="3784600"/>
                  </a:lnTo>
                  <a:lnTo>
                    <a:pt x="333169" y="3746500"/>
                  </a:lnTo>
                  <a:lnTo>
                    <a:pt x="310812" y="3708400"/>
                  </a:lnTo>
                  <a:lnTo>
                    <a:pt x="289158" y="3670300"/>
                  </a:lnTo>
                  <a:lnTo>
                    <a:pt x="268215" y="3632200"/>
                  </a:lnTo>
                  <a:lnTo>
                    <a:pt x="247990" y="3581400"/>
                  </a:lnTo>
                  <a:lnTo>
                    <a:pt x="228492" y="3543300"/>
                  </a:lnTo>
                  <a:lnTo>
                    <a:pt x="209730" y="3505200"/>
                  </a:lnTo>
                  <a:lnTo>
                    <a:pt x="191712" y="3467100"/>
                  </a:lnTo>
                  <a:lnTo>
                    <a:pt x="174447" y="3416300"/>
                  </a:lnTo>
                  <a:lnTo>
                    <a:pt x="157941" y="3378200"/>
                  </a:lnTo>
                  <a:lnTo>
                    <a:pt x="142205" y="3340100"/>
                  </a:lnTo>
                  <a:lnTo>
                    <a:pt x="127247" y="3289300"/>
                  </a:lnTo>
                  <a:lnTo>
                    <a:pt x="113074" y="3251200"/>
                  </a:lnTo>
                  <a:lnTo>
                    <a:pt x="99695" y="3200400"/>
                  </a:lnTo>
                  <a:lnTo>
                    <a:pt x="87119" y="3162300"/>
                  </a:lnTo>
                  <a:lnTo>
                    <a:pt x="75353" y="3111500"/>
                  </a:lnTo>
                  <a:lnTo>
                    <a:pt x="64407" y="3073400"/>
                  </a:lnTo>
                  <a:lnTo>
                    <a:pt x="54289" y="3022600"/>
                  </a:lnTo>
                  <a:lnTo>
                    <a:pt x="45006" y="2971800"/>
                  </a:lnTo>
                  <a:lnTo>
                    <a:pt x="36568" y="2933700"/>
                  </a:lnTo>
                  <a:lnTo>
                    <a:pt x="28982" y="2882900"/>
                  </a:lnTo>
                  <a:lnTo>
                    <a:pt x="22258" y="2832100"/>
                  </a:lnTo>
                  <a:lnTo>
                    <a:pt x="16403" y="2794000"/>
                  </a:lnTo>
                  <a:lnTo>
                    <a:pt x="11425" y="2743200"/>
                  </a:lnTo>
                  <a:lnTo>
                    <a:pt x="7334" y="2692400"/>
                  </a:lnTo>
                  <a:lnTo>
                    <a:pt x="4138" y="2641600"/>
                  </a:lnTo>
                  <a:lnTo>
                    <a:pt x="1844" y="2603500"/>
                  </a:lnTo>
                  <a:lnTo>
                    <a:pt x="462" y="2552700"/>
                  </a:lnTo>
                  <a:lnTo>
                    <a:pt x="0" y="2501900"/>
                  </a:lnTo>
                  <a:lnTo>
                    <a:pt x="462" y="2451100"/>
                  </a:lnTo>
                  <a:lnTo>
                    <a:pt x="1844" y="2400300"/>
                  </a:lnTo>
                  <a:lnTo>
                    <a:pt x="4138" y="2362200"/>
                  </a:lnTo>
                  <a:lnTo>
                    <a:pt x="7334" y="2311400"/>
                  </a:lnTo>
                  <a:lnTo>
                    <a:pt x="11425" y="2260600"/>
                  </a:lnTo>
                  <a:lnTo>
                    <a:pt x="16403" y="2209800"/>
                  </a:lnTo>
                  <a:lnTo>
                    <a:pt x="22258" y="2171700"/>
                  </a:lnTo>
                  <a:lnTo>
                    <a:pt x="28982" y="2120900"/>
                  </a:lnTo>
                  <a:lnTo>
                    <a:pt x="36568" y="2070100"/>
                  </a:lnTo>
                  <a:lnTo>
                    <a:pt x="45006" y="2032000"/>
                  </a:lnTo>
                  <a:lnTo>
                    <a:pt x="54289" y="1981200"/>
                  </a:lnTo>
                  <a:lnTo>
                    <a:pt x="64407" y="1930400"/>
                  </a:lnTo>
                  <a:lnTo>
                    <a:pt x="75353" y="1892300"/>
                  </a:lnTo>
                  <a:lnTo>
                    <a:pt x="87119" y="1841500"/>
                  </a:lnTo>
                  <a:lnTo>
                    <a:pt x="99695" y="1803400"/>
                  </a:lnTo>
                  <a:lnTo>
                    <a:pt x="113074" y="1752600"/>
                  </a:lnTo>
                  <a:lnTo>
                    <a:pt x="127247" y="1714500"/>
                  </a:lnTo>
                  <a:lnTo>
                    <a:pt x="142205" y="1663700"/>
                  </a:lnTo>
                  <a:lnTo>
                    <a:pt x="157941" y="1625600"/>
                  </a:lnTo>
                  <a:lnTo>
                    <a:pt x="174447" y="1587500"/>
                  </a:lnTo>
                  <a:lnTo>
                    <a:pt x="191712" y="1536700"/>
                  </a:lnTo>
                  <a:lnTo>
                    <a:pt x="209730" y="1498600"/>
                  </a:lnTo>
                  <a:lnTo>
                    <a:pt x="228492" y="1460500"/>
                  </a:lnTo>
                  <a:lnTo>
                    <a:pt x="247990" y="1409700"/>
                  </a:lnTo>
                  <a:lnTo>
                    <a:pt x="268215" y="1371600"/>
                  </a:lnTo>
                  <a:lnTo>
                    <a:pt x="289158" y="1333500"/>
                  </a:lnTo>
                  <a:lnTo>
                    <a:pt x="310812" y="1295400"/>
                  </a:lnTo>
                  <a:lnTo>
                    <a:pt x="333169" y="1257300"/>
                  </a:lnTo>
                  <a:lnTo>
                    <a:pt x="356218" y="1219200"/>
                  </a:lnTo>
                  <a:lnTo>
                    <a:pt x="379954" y="1181100"/>
                  </a:lnTo>
                  <a:lnTo>
                    <a:pt x="404366" y="1143000"/>
                  </a:lnTo>
                  <a:lnTo>
                    <a:pt x="429447" y="1104900"/>
                  </a:lnTo>
                  <a:lnTo>
                    <a:pt x="455188" y="1066800"/>
                  </a:lnTo>
                  <a:lnTo>
                    <a:pt x="481581" y="1028700"/>
                  </a:lnTo>
                  <a:lnTo>
                    <a:pt x="508617" y="990600"/>
                  </a:lnTo>
                  <a:lnTo>
                    <a:pt x="536289" y="952500"/>
                  </a:lnTo>
                  <a:lnTo>
                    <a:pt x="564587" y="914400"/>
                  </a:lnTo>
                  <a:lnTo>
                    <a:pt x="593504" y="889000"/>
                  </a:lnTo>
                  <a:lnTo>
                    <a:pt x="623031" y="850900"/>
                  </a:lnTo>
                  <a:lnTo>
                    <a:pt x="653159" y="812800"/>
                  </a:lnTo>
                  <a:lnTo>
                    <a:pt x="683881" y="787400"/>
                  </a:lnTo>
                  <a:lnTo>
                    <a:pt x="715188" y="749300"/>
                  </a:lnTo>
                  <a:lnTo>
                    <a:pt x="747071" y="723900"/>
                  </a:lnTo>
                  <a:lnTo>
                    <a:pt x="779522" y="685800"/>
                  </a:lnTo>
                  <a:lnTo>
                    <a:pt x="812534" y="660400"/>
                  </a:lnTo>
                  <a:lnTo>
                    <a:pt x="846097" y="622300"/>
                  </a:lnTo>
                  <a:lnTo>
                    <a:pt x="880203" y="596900"/>
                  </a:lnTo>
                  <a:lnTo>
                    <a:pt x="914843" y="571500"/>
                  </a:lnTo>
                  <a:lnTo>
                    <a:pt x="950010" y="546100"/>
                  </a:lnTo>
                  <a:lnTo>
                    <a:pt x="985695" y="508000"/>
                  </a:lnTo>
                  <a:lnTo>
                    <a:pt x="1058586" y="457200"/>
                  </a:lnTo>
                  <a:lnTo>
                    <a:pt x="1133448" y="406400"/>
                  </a:lnTo>
                  <a:lnTo>
                    <a:pt x="1210214" y="355600"/>
                  </a:lnTo>
                  <a:lnTo>
                    <a:pt x="1249291" y="342900"/>
                  </a:lnTo>
                  <a:lnTo>
                    <a:pt x="1328789" y="292100"/>
                  </a:lnTo>
                  <a:lnTo>
                    <a:pt x="1369194" y="279400"/>
                  </a:lnTo>
                  <a:lnTo>
                    <a:pt x="1451273" y="228600"/>
                  </a:lnTo>
                  <a:lnTo>
                    <a:pt x="1534989" y="203200"/>
                  </a:lnTo>
                  <a:lnTo>
                    <a:pt x="1577439" y="177800"/>
                  </a:lnTo>
                  <a:lnTo>
                    <a:pt x="1663485" y="152400"/>
                  </a:lnTo>
                  <a:lnTo>
                    <a:pt x="1707063" y="127000"/>
                  </a:lnTo>
                  <a:lnTo>
                    <a:pt x="1884881" y="76200"/>
                  </a:lnTo>
                  <a:lnTo>
                    <a:pt x="3107096" y="76200"/>
                  </a:lnTo>
                  <a:lnTo>
                    <a:pt x="3284914" y="127000"/>
                  </a:lnTo>
                  <a:lnTo>
                    <a:pt x="3328492" y="152400"/>
                  </a:lnTo>
                  <a:lnTo>
                    <a:pt x="3414538" y="177800"/>
                  </a:lnTo>
                  <a:lnTo>
                    <a:pt x="3456989" y="203200"/>
                  </a:lnTo>
                  <a:lnTo>
                    <a:pt x="3540705" y="228600"/>
                  </a:lnTo>
                  <a:lnTo>
                    <a:pt x="3622783" y="279400"/>
                  </a:lnTo>
                  <a:lnTo>
                    <a:pt x="3663188" y="292100"/>
                  </a:lnTo>
                  <a:lnTo>
                    <a:pt x="3742686" y="342900"/>
                  </a:lnTo>
                  <a:lnTo>
                    <a:pt x="3781763" y="355600"/>
                  </a:lnTo>
                  <a:lnTo>
                    <a:pt x="3858530" y="406400"/>
                  </a:lnTo>
                  <a:lnTo>
                    <a:pt x="3933392" y="457200"/>
                  </a:lnTo>
                  <a:lnTo>
                    <a:pt x="4006282" y="508000"/>
                  </a:lnTo>
                  <a:lnTo>
                    <a:pt x="4041967" y="546100"/>
                  </a:lnTo>
                  <a:lnTo>
                    <a:pt x="4077134" y="571500"/>
                  </a:lnTo>
                  <a:lnTo>
                    <a:pt x="4111775" y="596900"/>
                  </a:lnTo>
                  <a:lnTo>
                    <a:pt x="4145881" y="622300"/>
                  </a:lnTo>
                  <a:lnTo>
                    <a:pt x="4179443" y="660400"/>
                  </a:lnTo>
                  <a:lnTo>
                    <a:pt x="4212455" y="685800"/>
                  </a:lnTo>
                  <a:lnTo>
                    <a:pt x="4244906" y="723900"/>
                  </a:lnTo>
                  <a:lnTo>
                    <a:pt x="4276790" y="749300"/>
                  </a:lnTo>
                  <a:lnTo>
                    <a:pt x="4308096" y="787400"/>
                  </a:lnTo>
                  <a:lnTo>
                    <a:pt x="4338818" y="812800"/>
                  </a:lnTo>
                  <a:lnTo>
                    <a:pt x="4368946" y="850900"/>
                  </a:lnTo>
                  <a:lnTo>
                    <a:pt x="4398473" y="889000"/>
                  </a:lnTo>
                  <a:lnTo>
                    <a:pt x="4427390" y="914400"/>
                  </a:lnTo>
                  <a:lnTo>
                    <a:pt x="4455688" y="952500"/>
                  </a:lnTo>
                  <a:lnTo>
                    <a:pt x="4483360" y="990600"/>
                  </a:lnTo>
                  <a:lnTo>
                    <a:pt x="4510396" y="1028700"/>
                  </a:lnTo>
                  <a:lnTo>
                    <a:pt x="4536789" y="1066800"/>
                  </a:lnTo>
                  <a:lnTo>
                    <a:pt x="4562530" y="1104900"/>
                  </a:lnTo>
                  <a:lnTo>
                    <a:pt x="4587611" y="1143000"/>
                  </a:lnTo>
                  <a:lnTo>
                    <a:pt x="4612023" y="1181100"/>
                  </a:lnTo>
                  <a:lnTo>
                    <a:pt x="4635758" y="1219200"/>
                  </a:lnTo>
                  <a:lnTo>
                    <a:pt x="4658808" y="1257300"/>
                  </a:lnTo>
                  <a:lnTo>
                    <a:pt x="4681164" y="1295400"/>
                  </a:lnTo>
                  <a:lnTo>
                    <a:pt x="4702818" y="1333500"/>
                  </a:lnTo>
                  <a:lnTo>
                    <a:pt x="4723762" y="1371600"/>
                  </a:lnTo>
                  <a:lnTo>
                    <a:pt x="4743987" y="1409700"/>
                  </a:lnTo>
                  <a:lnTo>
                    <a:pt x="4763484" y="1460500"/>
                  </a:lnTo>
                  <a:lnTo>
                    <a:pt x="4782246" y="1498600"/>
                  </a:lnTo>
                  <a:lnTo>
                    <a:pt x="4800264" y="1536700"/>
                  </a:lnTo>
                  <a:lnTo>
                    <a:pt x="4817530" y="1587500"/>
                  </a:lnTo>
                  <a:lnTo>
                    <a:pt x="4834035" y="1625600"/>
                  </a:lnTo>
                  <a:lnTo>
                    <a:pt x="4849771" y="1663700"/>
                  </a:lnTo>
                  <a:lnTo>
                    <a:pt x="4864730" y="1714500"/>
                  </a:lnTo>
                  <a:lnTo>
                    <a:pt x="4878903" y="1752600"/>
                  </a:lnTo>
                  <a:lnTo>
                    <a:pt x="4892282" y="1803400"/>
                  </a:lnTo>
                  <a:lnTo>
                    <a:pt x="4904858" y="1841500"/>
                  </a:lnTo>
                  <a:lnTo>
                    <a:pt x="4916623" y="1892300"/>
                  </a:lnTo>
                  <a:lnTo>
                    <a:pt x="4927569" y="1930400"/>
                  </a:lnTo>
                  <a:lnTo>
                    <a:pt x="4937688" y="1981200"/>
                  </a:lnTo>
                  <a:lnTo>
                    <a:pt x="4946971" y="2032000"/>
                  </a:lnTo>
                  <a:lnTo>
                    <a:pt x="4955409" y="2070100"/>
                  </a:lnTo>
                  <a:lnTo>
                    <a:pt x="4962994" y="2120900"/>
                  </a:lnTo>
                  <a:lnTo>
                    <a:pt x="4969719" y="2171700"/>
                  </a:lnTo>
                  <a:lnTo>
                    <a:pt x="4975574" y="2209800"/>
                  </a:lnTo>
                  <a:lnTo>
                    <a:pt x="4980551" y="2260600"/>
                  </a:lnTo>
                  <a:lnTo>
                    <a:pt x="4984642" y="2311400"/>
                  </a:lnTo>
                  <a:lnTo>
                    <a:pt x="4987839" y="2362200"/>
                  </a:lnTo>
                  <a:lnTo>
                    <a:pt x="4990132" y="2400300"/>
                  </a:lnTo>
                  <a:lnTo>
                    <a:pt x="4991514" y="2451100"/>
                  </a:lnTo>
                  <a:lnTo>
                    <a:pt x="4991977" y="2501900"/>
                  </a:lnTo>
                  <a:lnTo>
                    <a:pt x="4991514" y="2552700"/>
                  </a:lnTo>
                  <a:lnTo>
                    <a:pt x="4990132" y="2603500"/>
                  </a:lnTo>
                  <a:lnTo>
                    <a:pt x="4987839" y="2641600"/>
                  </a:lnTo>
                  <a:lnTo>
                    <a:pt x="4984642" y="2692400"/>
                  </a:lnTo>
                  <a:lnTo>
                    <a:pt x="4980551" y="2743200"/>
                  </a:lnTo>
                  <a:lnTo>
                    <a:pt x="4975574" y="2794000"/>
                  </a:lnTo>
                  <a:lnTo>
                    <a:pt x="4969719" y="2832100"/>
                  </a:lnTo>
                  <a:lnTo>
                    <a:pt x="4962994" y="2882900"/>
                  </a:lnTo>
                  <a:lnTo>
                    <a:pt x="4955409" y="2933700"/>
                  </a:lnTo>
                  <a:lnTo>
                    <a:pt x="4946971" y="2971800"/>
                  </a:lnTo>
                  <a:lnTo>
                    <a:pt x="4937688" y="3022600"/>
                  </a:lnTo>
                  <a:lnTo>
                    <a:pt x="4927569" y="3073400"/>
                  </a:lnTo>
                  <a:lnTo>
                    <a:pt x="4916623" y="3111500"/>
                  </a:lnTo>
                  <a:lnTo>
                    <a:pt x="4904858" y="3162300"/>
                  </a:lnTo>
                  <a:lnTo>
                    <a:pt x="4892282" y="3200400"/>
                  </a:lnTo>
                  <a:lnTo>
                    <a:pt x="4878903" y="3251200"/>
                  </a:lnTo>
                  <a:lnTo>
                    <a:pt x="4864730" y="3289300"/>
                  </a:lnTo>
                  <a:lnTo>
                    <a:pt x="4849771" y="3340100"/>
                  </a:lnTo>
                  <a:lnTo>
                    <a:pt x="4834035" y="3378200"/>
                  </a:lnTo>
                  <a:lnTo>
                    <a:pt x="4817530" y="3416300"/>
                  </a:lnTo>
                  <a:lnTo>
                    <a:pt x="4800264" y="3467100"/>
                  </a:lnTo>
                  <a:lnTo>
                    <a:pt x="4782246" y="3505200"/>
                  </a:lnTo>
                  <a:lnTo>
                    <a:pt x="4763484" y="3543300"/>
                  </a:lnTo>
                  <a:lnTo>
                    <a:pt x="4743987" y="3581400"/>
                  </a:lnTo>
                  <a:lnTo>
                    <a:pt x="4723762" y="3632200"/>
                  </a:lnTo>
                  <a:lnTo>
                    <a:pt x="4702818" y="3670300"/>
                  </a:lnTo>
                  <a:lnTo>
                    <a:pt x="4681164" y="3708400"/>
                  </a:lnTo>
                  <a:lnTo>
                    <a:pt x="4658808" y="3746500"/>
                  </a:lnTo>
                  <a:lnTo>
                    <a:pt x="4635758" y="3784600"/>
                  </a:lnTo>
                  <a:lnTo>
                    <a:pt x="4612023" y="3822700"/>
                  </a:lnTo>
                  <a:lnTo>
                    <a:pt x="4587611" y="3860800"/>
                  </a:lnTo>
                  <a:lnTo>
                    <a:pt x="4562530" y="3898900"/>
                  </a:lnTo>
                  <a:lnTo>
                    <a:pt x="4536789" y="3937000"/>
                  </a:lnTo>
                  <a:lnTo>
                    <a:pt x="4510396" y="3975100"/>
                  </a:lnTo>
                  <a:lnTo>
                    <a:pt x="4483360" y="4013200"/>
                  </a:lnTo>
                  <a:lnTo>
                    <a:pt x="4455688" y="4051300"/>
                  </a:lnTo>
                  <a:lnTo>
                    <a:pt x="4427390" y="4076700"/>
                  </a:lnTo>
                  <a:lnTo>
                    <a:pt x="4398473" y="4114800"/>
                  </a:lnTo>
                  <a:lnTo>
                    <a:pt x="4368946" y="4152900"/>
                  </a:lnTo>
                  <a:lnTo>
                    <a:pt x="4338818" y="4191000"/>
                  </a:lnTo>
                  <a:lnTo>
                    <a:pt x="4308096" y="4216400"/>
                  </a:lnTo>
                  <a:lnTo>
                    <a:pt x="4276790" y="4254500"/>
                  </a:lnTo>
                  <a:lnTo>
                    <a:pt x="4244906" y="4279900"/>
                  </a:lnTo>
                  <a:lnTo>
                    <a:pt x="4212455" y="4318000"/>
                  </a:lnTo>
                  <a:lnTo>
                    <a:pt x="4179443" y="4343400"/>
                  </a:lnTo>
                  <a:lnTo>
                    <a:pt x="4145881" y="4368800"/>
                  </a:lnTo>
                  <a:lnTo>
                    <a:pt x="4111775" y="4406900"/>
                  </a:lnTo>
                  <a:lnTo>
                    <a:pt x="4077134" y="4432300"/>
                  </a:lnTo>
                  <a:lnTo>
                    <a:pt x="4041967" y="4457700"/>
                  </a:lnTo>
                  <a:lnTo>
                    <a:pt x="4006282" y="4483100"/>
                  </a:lnTo>
                  <a:lnTo>
                    <a:pt x="3970087" y="4521200"/>
                  </a:lnTo>
                  <a:lnTo>
                    <a:pt x="3896203" y="4572000"/>
                  </a:lnTo>
                  <a:lnTo>
                    <a:pt x="3820380" y="4622800"/>
                  </a:lnTo>
                  <a:lnTo>
                    <a:pt x="3781763" y="4635500"/>
                  </a:lnTo>
                  <a:lnTo>
                    <a:pt x="3742686" y="4660900"/>
                  </a:lnTo>
                  <a:lnTo>
                    <a:pt x="3663188" y="4711700"/>
                  </a:lnTo>
                  <a:lnTo>
                    <a:pt x="3622783" y="4724400"/>
                  </a:lnTo>
                  <a:lnTo>
                    <a:pt x="3540705" y="4775200"/>
                  </a:lnTo>
                  <a:lnTo>
                    <a:pt x="3456989" y="4800600"/>
                  </a:lnTo>
                  <a:lnTo>
                    <a:pt x="3414538" y="4826000"/>
                  </a:lnTo>
                  <a:lnTo>
                    <a:pt x="3284914" y="4864100"/>
                  </a:lnTo>
                  <a:lnTo>
                    <a:pt x="3240977" y="4889500"/>
                  </a:lnTo>
                  <a:lnTo>
                    <a:pt x="3107096" y="4927600"/>
                  </a:lnTo>
                  <a:close/>
                </a:path>
                <a:path w="4992369" h="4991100">
                  <a:moveTo>
                    <a:pt x="2924069" y="4965700"/>
                  </a:moveTo>
                  <a:lnTo>
                    <a:pt x="2067908" y="4965700"/>
                  </a:lnTo>
                  <a:lnTo>
                    <a:pt x="1930171" y="4927600"/>
                  </a:lnTo>
                  <a:lnTo>
                    <a:pt x="3061807" y="4927600"/>
                  </a:lnTo>
                  <a:lnTo>
                    <a:pt x="2924069" y="4965700"/>
                  </a:lnTo>
                  <a:close/>
                </a:path>
                <a:path w="4992369" h="4991100">
                  <a:moveTo>
                    <a:pt x="2830770" y="4978400"/>
                  </a:moveTo>
                  <a:lnTo>
                    <a:pt x="2161208" y="4978400"/>
                  </a:lnTo>
                  <a:lnTo>
                    <a:pt x="2114416" y="4965700"/>
                  </a:lnTo>
                  <a:lnTo>
                    <a:pt x="2877561" y="4965700"/>
                  </a:lnTo>
                  <a:lnTo>
                    <a:pt x="2830770" y="4978400"/>
                  </a:lnTo>
                  <a:close/>
                </a:path>
                <a:path w="4992369" h="4991100">
                  <a:moveTo>
                    <a:pt x="2736369" y="4991100"/>
                  </a:moveTo>
                  <a:lnTo>
                    <a:pt x="2255608" y="4991100"/>
                  </a:lnTo>
                  <a:lnTo>
                    <a:pt x="2208274" y="4978400"/>
                  </a:lnTo>
                  <a:lnTo>
                    <a:pt x="2783703" y="4978400"/>
                  </a:lnTo>
                  <a:lnTo>
                    <a:pt x="2736369" y="4991100"/>
                  </a:lnTo>
                  <a:close/>
                </a:path>
              </a:pathLst>
            </a:custGeom>
            <a:solidFill>
              <a:srgbClr val="1D2B2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26042" y="1644762"/>
              <a:ext cx="4395626" cy="43941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63778" y="787655"/>
            <a:ext cx="3526790" cy="1016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Objetivos</a:t>
            </a:r>
          </a:p>
        </p:txBody>
      </p:sp>
      <p:sp>
        <p:nvSpPr>
          <p:cNvPr id="9" name="object 9"/>
          <p:cNvSpPr/>
          <p:nvPr/>
        </p:nvSpPr>
        <p:spPr>
          <a:xfrm>
            <a:off x="1470520" y="1107058"/>
            <a:ext cx="1187450" cy="494665"/>
          </a:xfrm>
          <a:custGeom>
            <a:avLst/>
            <a:gdLst/>
            <a:ahLst/>
            <a:cxnLst/>
            <a:rect l="l" t="t" r="r" b="b"/>
            <a:pathLst>
              <a:path w="1187450" h="494665">
                <a:moveTo>
                  <a:pt x="1187272" y="247281"/>
                </a:moveTo>
                <a:lnTo>
                  <a:pt x="1182255" y="197446"/>
                </a:lnTo>
                <a:lnTo>
                  <a:pt x="1167841" y="151028"/>
                </a:lnTo>
                <a:lnTo>
                  <a:pt x="1145044" y="109016"/>
                </a:lnTo>
                <a:lnTo>
                  <a:pt x="1114844" y="72415"/>
                </a:lnTo>
                <a:lnTo>
                  <a:pt x="1078242" y="42227"/>
                </a:lnTo>
                <a:lnTo>
                  <a:pt x="1036243" y="19431"/>
                </a:lnTo>
                <a:lnTo>
                  <a:pt x="989825" y="5016"/>
                </a:lnTo>
                <a:lnTo>
                  <a:pt x="939990" y="0"/>
                </a:lnTo>
                <a:lnTo>
                  <a:pt x="890155" y="5016"/>
                </a:lnTo>
                <a:lnTo>
                  <a:pt x="843737" y="19431"/>
                </a:lnTo>
                <a:lnTo>
                  <a:pt x="801725" y="42227"/>
                </a:lnTo>
                <a:lnTo>
                  <a:pt x="766800" y="71043"/>
                </a:lnTo>
                <a:lnTo>
                  <a:pt x="731888" y="42227"/>
                </a:lnTo>
                <a:lnTo>
                  <a:pt x="689889" y="19431"/>
                </a:lnTo>
                <a:lnTo>
                  <a:pt x="643470" y="5016"/>
                </a:lnTo>
                <a:lnTo>
                  <a:pt x="593636" y="0"/>
                </a:lnTo>
                <a:lnTo>
                  <a:pt x="543801" y="5016"/>
                </a:lnTo>
                <a:lnTo>
                  <a:pt x="497382" y="19431"/>
                </a:lnTo>
                <a:lnTo>
                  <a:pt x="455371" y="42227"/>
                </a:lnTo>
                <a:lnTo>
                  <a:pt x="420446" y="71043"/>
                </a:lnTo>
                <a:lnTo>
                  <a:pt x="385533" y="42227"/>
                </a:lnTo>
                <a:lnTo>
                  <a:pt x="343535" y="19431"/>
                </a:lnTo>
                <a:lnTo>
                  <a:pt x="297116" y="5016"/>
                </a:lnTo>
                <a:lnTo>
                  <a:pt x="247281" y="0"/>
                </a:lnTo>
                <a:lnTo>
                  <a:pt x="197446" y="5016"/>
                </a:lnTo>
                <a:lnTo>
                  <a:pt x="151028" y="19431"/>
                </a:lnTo>
                <a:lnTo>
                  <a:pt x="109016" y="42227"/>
                </a:lnTo>
                <a:lnTo>
                  <a:pt x="72428" y="72415"/>
                </a:lnTo>
                <a:lnTo>
                  <a:pt x="42227" y="109016"/>
                </a:lnTo>
                <a:lnTo>
                  <a:pt x="19431" y="151028"/>
                </a:lnTo>
                <a:lnTo>
                  <a:pt x="5016" y="197446"/>
                </a:lnTo>
                <a:lnTo>
                  <a:pt x="0" y="247281"/>
                </a:lnTo>
                <a:lnTo>
                  <a:pt x="5016" y="297116"/>
                </a:lnTo>
                <a:lnTo>
                  <a:pt x="19431" y="343535"/>
                </a:lnTo>
                <a:lnTo>
                  <a:pt x="42227" y="385533"/>
                </a:lnTo>
                <a:lnTo>
                  <a:pt x="72428" y="422135"/>
                </a:lnTo>
                <a:lnTo>
                  <a:pt x="109016" y="452323"/>
                </a:lnTo>
                <a:lnTo>
                  <a:pt x="151028" y="475132"/>
                </a:lnTo>
                <a:lnTo>
                  <a:pt x="197446" y="489534"/>
                </a:lnTo>
                <a:lnTo>
                  <a:pt x="247281" y="494563"/>
                </a:lnTo>
                <a:lnTo>
                  <a:pt x="297116" y="489534"/>
                </a:lnTo>
                <a:lnTo>
                  <a:pt x="343535" y="475132"/>
                </a:lnTo>
                <a:lnTo>
                  <a:pt x="385533" y="452323"/>
                </a:lnTo>
                <a:lnTo>
                  <a:pt x="420446" y="423519"/>
                </a:lnTo>
                <a:lnTo>
                  <a:pt x="455371" y="452323"/>
                </a:lnTo>
                <a:lnTo>
                  <a:pt x="497382" y="475132"/>
                </a:lnTo>
                <a:lnTo>
                  <a:pt x="543801" y="489534"/>
                </a:lnTo>
                <a:lnTo>
                  <a:pt x="593636" y="494563"/>
                </a:lnTo>
                <a:lnTo>
                  <a:pt x="643470" y="489534"/>
                </a:lnTo>
                <a:lnTo>
                  <a:pt x="689889" y="475132"/>
                </a:lnTo>
                <a:lnTo>
                  <a:pt x="731888" y="452323"/>
                </a:lnTo>
                <a:lnTo>
                  <a:pt x="766800" y="423519"/>
                </a:lnTo>
                <a:lnTo>
                  <a:pt x="801725" y="452323"/>
                </a:lnTo>
                <a:lnTo>
                  <a:pt x="843737" y="475132"/>
                </a:lnTo>
                <a:lnTo>
                  <a:pt x="890155" y="489534"/>
                </a:lnTo>
                <a:lnTo>
                  <a:pt x="939990" y="494563"/>
                </a:lnTo>
                <a:lnTo>
                  <a:pt x="989825" y="489534"/>
                </a:lnTo>
                <a:lnTo>
                  <a:pt x="1036243" y="475132"/>
                </a:lnTo>
                <a:lnTo>
                  <a:pt x="1078242" y="452323"/>
                </a:lnTo>
                <a:lnTo>
                  <a:pt x="1114844" y="422135"/>
                </a:lnTo>
                <a:lnTo>
                  <a:pt x="1145044" y="385533"/>
                </a:lnTo>
                <a:lnTo>
                  <a:pt x="1167841" y="343535"/>
                </a:lnTo>
                <a:lnTo>
                  <a:pt x="1182255" y="297116"/>
                </a:lnTo>
                <a:lnTo>
                  <a:pt x="1187272" y="247281"/>
                </a:lnTo>
                <a:close/>
              </a:path>
            </a:pathLst>
          </a:custGeom>
          <a:solidFill>
            <a:srgbClr val="4B8F36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659885" y="1924806"/>
            <a:ext cx="8793480" cy="7160895"/>
          </a:xfrm>
          <a:prstGeom prst="rect">
            <a:avLst/>
          </a:prstGeom>
        </p:spPr>
        <p:txBody>
          <a:bodyPr wrap="square" lIns="0" tIns="1968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50"/>
              </a:spcBef>
            </a:pPr>
            <a:r>
              <a:rPr dirty="0" sz="2700" spc="-165" b="1">
                <a:solidFill>
                  <a:srgbClr val="37B5FF"/>
                </a:solidFill>
                <a:latin typeface="Tahoma"/>
                <a:cs typeface="Tahoma"/>
              </a:rPr>
              <a:t>General</a:t>
            </a:r>
            <a:endParaRPr sz="2700">
              <a:latin typeface="Tahoma"/>
              <a:cs typeface="Tahoma"/>
            </a:endParaRPr>
          </a:p>
          <a:p>
            <a:pPr algn="just" marL="12700" marR="527050">
              <a:lnSpc>
                <a:spcPct val="114100"/>
              </a:lnSpc>
              <a:spcBef>
                <a:spcPts val="819"/>
              </a:spcBef>
            </a:pPr>
            <a:r>
              <a:rPr dirty="0" sz="2300" spc="-40">
                <a:solidFill>
                  <a:srgbClr val="FFFFFF"/>
                </a:solidFill>
                <a:latin typeface="Tahoma"/>
                <a:cs typeface="Tahoma"/>
              </a:rPr>
              <a:t>Desarrollar</a:t>
            </a:r>
            <a:r>
              <a:rPr dirty="0" sz="2300" spc="-2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35">
                <a:solidFill>
                  <a:srgbClr val="FFFFFF"/>
                </a:solidFill>
                <a:latin typeface="Tahoma"/>
                <a:cs typeface="Tahoma"/>
              </a:rPr>
              <a:t>un</a:t>
            </a:r>
            <a:r>
              <a:rPr dirty="0" sz="230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30">
                <a:solidFill>
                  <a:srgbClr val="FFFFFF"/>
                </a:solidFill>
                <a:latin typeface="Tahoma"/>
                <a:cs typeface="Tahoma"/>
              </a:rPr>
              <a:t>proceso</a:t>
            </a:r>
            <a:r>
              <a:rPr dirty="0" sz="230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35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230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140" b="1">
                <a:solidFill>
                  <a:srgbClr val="40CC12"/>
                </a:solidFill>
                <a:latin typeface="Tahoma"/>
                <a:cs typeface="Tahoma"/>
              </a:rPr>
              <a:t>formación</a:t>
            </a:r>
            <a:r>
              <a:rPr dirty="0" sz="2300" spc="-210" b="1">
                <a:solidFill>
                  <a:srgbClr val="40CC12"/>
                </a:solidFill>
                <a:latin typeface="Tahoma"/>
                <a:cs typeface="Tahoma"/>
              </a:rPr>
              <a:t> </a:t>
            </a:r>
            <a:r>
              <a:rPr dirty="0" sz="2300" spc="-135" b="1">
                <a:solidFill>
                  <a:srgbClr val="40CC12"/>
                </a:solidFill>
                <a:latin typeface="Tahoma"/>
                <a:cs typeface="Tahoma"/>
              </a:rPr>
              <a:t>técnica</a:t>
            </a:r>
            <a:r>
              <a:rPr dirty="0" sz="2300" spc="-215" b="1">
                <a:solidFill>
                  <a:srgbClr val="40CC12"/>
                </a:solidFill>
                <a:latin typeface="Tahoma"/>
                <a:cs typeface="Tahoma"/>
              </a:rPr>
              <a:t> </a:t>
            </a:r>
            <a:r>
              <a:rPr dirty="0" sz="2300" spc="-130" b="1">
                <a:solidFill>
                  <a:srgbClr val="40CC12"/>
                </a:solidFill>
                <a:latin typeface="Tahoma"/>
                <a:cs typeface="Tahoma"/>
              </a:rPr>
              <a:t>y</a:t>
            </a:r>
            <a:r>
              <a:rPr dirty="0" sz="2300" spc="-210" b="1">
                <a:solidFill>
                  <a:srgbClr val="40CC12"/>
                </a:solidFill>
                <a:latin typeface="Tahoma"/>
                <a:cs typeface="Tahoma"/>
              </a:rPr>
              <a:t> </a:t>
            </a:r>
            <a:r>
              <a:rPr dirty="0" sz="2300" spc="-140" b="1">
                <a:solidFill>
                  <a:srgbClr val="40CC12"/>
                </a:solidFill>
                <a:latin typeface="Tahoma"/>
                <a:cs typeface="Tahoma"/>
              </a:rPr>
              <a:t>organizativa</a:t>
            </a:r>
            <a:r>
              <a:rPr dirty="0" sz="2300" spc="-210" b="1">
                <a:solidFill>
                  <a:srgbClr val="40CC12"/>
                </a:solidFill>
                <a:latin typeface="Tahoma"/>
                <a:cs typeface="Tahoma"/>
              </a:rPr>
              <a:t> </a:t>
            </a:r>
            <a:r>
              <a:rPr dirty="0" sz="2300" spc="-35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230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5">
                <a:solidFill>
                  <a:srgbClr val="FFFFFF"/>
                </a:solidFill>
                <a:latin typeface="Tahoma"/>
                <a:cs typeface="Tahoma"/>
              </a:rPr>
              <a:t>los </a:t>
            </a:r>
            <a:r>
              <a:rPr dirty="0" sz="2300" spc="-7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40">
                <a:solidFill>
                  <a:srgbClr val="FFFFFF"/>
                </a:solidFill>
                <a:latin typeface="Tahoma"/>
                <a:cs typeface="Tahoma"/>
              </a:rPr>
              <a:t>actores</a:t>
            </a:r>
            <a:r>
              <a:rPr dirty="0" sz="2300" spc="-2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25">
                <a:solidFill>
                  <a:srgbClr val="FFFFFF"/>
                </a:solidFill>
                <a:latin typeface="Tahoma"/>
                <a:cs typeface="Tahoma"/>
              </a:rPr>
              <a:t>sociales</a:t>
            </a:r>
            <a:r>
              <a:rPr dirty="0" sz="2300" spc="-2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20">
                <a:solidFill>
                  <a:srgbClr val="FFFFFF"/>
                </a:solidFill>
                <a:latin typeface="Tahoma"/>
                <a:cs typeface="Tahoma"/>
              </a:rPr>
              <a:t>involucrados</a:t>
            </a:r>
            <a:r>
              <a:rPr dirty="0" sz="2300" spc="-2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5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dirty="0" sz="230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>
                <a:solidFill>
                  <a:srgbClr val="FFFFFF"/>
                </a:solidFill>
                <a:latin typeface="Tahoma"/>
                <a:cs typeface="Tahoma"/>
              </a:rPr>
              <a:t>la</a:t>
            </a:r>
            <a:r>
              <a:rPr dirty="0" sz="2300" spc="-2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20">
                <a:solidFill>
                  <a:srgbClr val="FFFFFF"/>
                </a:solidFill>
                <a:latin typeface="Tahoma"/>
                <a:cs typeface="Tahoma"/>
              </a:rPr>
              <a:t>elaboración</a:t>
            </a:r>
            <a:r>
              <a:rPr dirty="0" sz="2300" spc="-2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35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2300" spc="-2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35">
                <a:solidFill>
                  <a:srgbClr val="FFFFFF"/>
                </a:solidFill>
                <a:latin typeface="Tahoma"/>
                <a:cs typeface="Tahoma"/>
              </a:rPr>
              <a:t>compostaje</a:t>
            </a:r>
            <a:r>
              <a:rPr dirty="0" sz="230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5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dirty="0" sz="2300" spc="-2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>
                <a:solidFill>
                  <a:srgbClr val="FFFFFF"/>
                </a:solidFill>
                <a:latin typeface="Tahoma"/>
                <a:cs typeface="Tahoma"/>
              </a:rPr>
              <a:t>la </a:t>
            </a:r>
            <a:r>
              <a:rPr dirty="0" sz="2300" spc="-7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30">
                <a:solidFill>
                  <a:srgbClr val="FFFFFF"/>
                </a:solidFill>
                <a:latin typeface="Tahoma"/>
                <a:cs typeface="Tahoma"/>
              </a:rPr>
              <a:t>Finca</a:t>
            </a:r>
            <a:r>
              <a:rPr dirty="0" sz="2300" spc="-2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35">
                <a:solidFill>
                  <a:srgbClr val="FFFFFF"/>
                </a:solidFill>
                <a:latin typeface="Tahoma"/>
                <a:cs typeface="Tahoma"/>
              </a:rPr>
              <a:t>Experimental</a:t>
            </a:r>
            <a:r>
              <a:rPr dirty="0" sz="230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45">
                <a:solidFill>
                  <a:srgbClr val="FFFFFF"/>
                </a:solidFill>
                <a:latin typeface="Tahoma"/>
                <a:cs typeface="Tahoma"/>
              </a:rPr>
              <a:t>Valle</a:t>
            </a:r>
            <a:r>
              <a:rPr dirty="0" sz="230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65">
                <a:solidFill>
                  <a:srgbClr val="FFFFFF"/>
                </a:solidFill>
                <a:latin typeface="Tahoma"/>
                <a:cs typeface="Tahoma"/>
              </a:rPr>
              <a:t>Real,</a:t>
            </a:r>
            <a:r>
              <a:rPr dirty="0" sz="2300" spc="-2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40">
                <a:solidFill>
                  <a:srgbClr val="FFFFFF"/>
                </a:solidFill>
                <a:latin typeface="Tahoma"/>
                <a:cs typeface="Tahoma"/>
              </a:rPr>
              <a:t>Santa</a:t>
            </a:r>
            <a:r>
              <a:rPr dirty="0" sz="230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30">
                <a:solidFill>
                  <a:srgbClr val="FFFFFF"/>
                </a:solidFill>
                <a:latin typeface="Tahoma"/>
                <a:cs typeface="Tahoma"/>
              </a:rPr>
              <a:t>Cecilia,</a:t>
            </a:r>
            <a:r>
              <a:rPr dirty="0" sz="230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40">
                <a:solidFill>
                  <a:srgbClr val="FFFFFF"/>
                </a:solidFill>
                <a:latin typeface="Tahoma"/>
                <a:cs typeface="Tahoma"/>
              </a:rPr>
              <a:t>La</a:t>
            </a:r>
            <a:r>
              <a:rPr dirty="0" sz="230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65">
                <a:solidFill>
                  <a:srgbClr val="FFFFFF"/>
                </a:solidFill>
                <a:latin typeface="Tahoma"/>
                <a:cs typeface="Tahoma"/>
              </a:rPr>
              <a:t>Cruz,</a:t>
            </a:r>
            <a:r>
              <a:rPr dirty="0" sz="2300" spc="-2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300" spc="-60">
                <a:solidFill>
                  <a:srgbClr val="FFFFFF"/>
                </a:solidFill>
                <a:latin typeface="Tahoma"/>
                <a:cs typeface="Tahoma"/>
              </a:rPr>
              <a:t>Guanacaste.</a:t>
            </a:r>
            <a:endParaRPr sz="23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650">
              <a:latin typeface="Tahoma"/>
              <a:cs typeface="Tahoma"/>
            </a:endParaRPr>
          </a:p>
          <a:p>
            <a:pPr marL="685165">
              <a:lnSpc>
                <a:spcPct val="100000"/>
              </a:lnSpc>
              <a:spcBef>
                <a:spcPts val="5"/>
              </a:spcBef>
            </a:pPr>
            <a:r>
              <a:rPr dirty="0" sz="2700" spc="-145" b="1">
                <a:solidFill>
                  <a:srgbClr val="37B5FF"/>
                </a:solidFill>
                <a:latin typeface="Tahoma"/>
                <a:cs typeface="Tahoma"/>
              </a:rPr>
              <a:t>Específicos</a:t>
            </a:r>
            <a:endParaRPr sz="2700">
              <a:latin typeface="Tahoma"/>
              <a:cs typeface="Tahoma"/>
            </a:endParaRPr>
          </a:p>
          <a:p>
            <a:pPr algn="just" marL="685165" marR="5080">
              <a:lnSpc>
                <a:spcPct val="113900"/>
              </a:lnSpc>
              <a:spcBef>
                <a:spcPts val="910"/>
              </a:spcBef>
            </a:pPr>
            <a:r>
              <a:rPr dirty="0" sz="2250" spc="-135" b="1">
                <a:solidFill>
                  <a:srgbClr val="40CC12"/>
                </a:solidFill>
                <a:latin typeface="Tahoma"/>
                <a:cs typeface="Tahoma"/>
              </a:rPr>
              <a:t>Caracterizar</a:t>
            </a:r>
            <a:r>
              <a:rPr dirty="0" sz="2250" spc="-215" b="1">
                <a:solidFill>
                  <a:srgbClr val="40CC12"/>
                </a:solidFill>
                <a:latin typeface="Tahoma"/>
                <a:cs typeface="Tahoma"/>
              </a:rPr>
              <a:t> </a:t>
            </a:r>
            <a:r>
              <a:rPr dirty="0" sz="2250" spc="-120" b="1">
                <a:solidFill>
                  <a:srgbClr val="40CC12"/>
                </a:solidFill>
                <a:latin typeface="Tahoma"/>
                <a:cs typeface="Tahoma"/>
              </a:rPr>
              <a:t>los</a:t>
            </a:r>
            <a:r>
              <a:rPr dirty="0" sz="2250" spc="-215" b="1">
                <a:solidFill>
                  <a:srgbClr val="40CC12"/>
                </a:solidFill>
                <a:latin typeface="Tahoma"/>
                <a:cs typeface="Tahoma"/>
              </a:rPr>
              <a:t> </a:t>
            </a:r>
            <a:r>
              <a:rPr dirty="0" sz="2250" spc="-140" b="1">
                <a:solidFill>
                  <a:srgbClr val="40CC12"/>
                </a:solidFill>
                <a:latin typeface="Tahoma"/>
                <a:cs typeface="Tahoma"/>
              </a:rPr>
              <a:t>actores</a:t>
            </a:r>
            <a:r>
              <a:rPr dirty="0" sz="2250" spc="-210" b="1">
                <a:solidFill>
                  <a:srgbClr val="40CC12"/>
                </a:solidFill>
                <a:latin typeface="Tahoma"/>
                <a:cs typeface="Tahoma"/>
              </a:rPr>
              <a:t> </a:t>
            </a:r>
            <a:r>
              <a:rPr dirty="0" sz="2250" spc="-140" b="1">
                <a:solidFill>
                  <a:srgbClr val="40CC12"/>
                </a:solidFill>
                <a:latin typeface="Tahoma"/>
                <a:cs typeface="Tahoma"/>
              </a:rPr>
              <a:t>sociales</a:t>
            </a:r>
            <a:r>
              <a:rPr dirty="0" sz="2250" spc="-210" b="1">
                <a:solidFill>
                  <a:srgbClr val="40CC12"/>
                </a:solidFill>
                <a:latin typeface="Tahoma"/>
                <a:cs typeface="Tahoma"/>
              </a:rPr>
              <a:t> </a:t>
            </a:r>
            <a:r>
              <a:rPr dirty="0" sz="2250" spc="-25">
                <a:solidFill>
                  <a:srgbClr val="FFFFFF"/>
                </a:solidFill>
                <a:latin typeface="Tahoma"/>
                <a:cs typeface="Tahoma"/>
              </a:rPr>
              <a:t>vinculados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20">
                <a:solidFill>
                  <a:srgbClr val="FFFFFF"/>
                </a:solidFill>
                <a:latin typeface="Tahoma"/>
                <a:cs typeface="Tahoma"/>
              </a:rPr>
              <a:t>con</a:t>
            </a:r>
            <a:r>
              <a:rPr dirty="0" sz="2250" spc="-2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>
                <a:solidFill>
                  <a:srgbClr val="FFFFFF"/>
                </a:solidFill>
                <a:latin typeface="Tahoma"/>
                <a:cs typeface="Tahoma"/>
              </a:rPr>
              <a:t>la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cadena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2250" spc="-2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25">
                <a:solidFill>
                  <a:srgbClr val="FFFFFF"/>
                </a:solidFill>
                <a:latin typeface="Tahoma"/>
                <a:cs typeface="Tahoma"/>
              </a:rPr>
              <a:t>valor </a:t>
            </a:r>
            <a:r>
              <a:rPr dirty="0" sz="2250" spc="-6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>
                <a:solidFill>
                  <a:srgbClr val="FFFFFF"/>
                </a:solidFill>
                <a:latin typeface="Tahoma"/>
                <a:cs typeface="Tahoma"/>
              </a:rPr>
              <a:t>la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50">
                <a:solidFill>
                  <a:srgbClr val="FFFFFF"/>
                </a:solidFill>
                <a:latin typeface="Tahoma"/>
                <a:cs typeface="Tahoma"/>
              </a:rPr>
              <a:t>generación,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50">
                <a:solidFill>
                  <a:srgbClr val="FFFFFF"/>
                </a:solidFill>
                <a:latin typeface="Tahoma"/>
                <a:cs typeface="Tahoma"/>
              </a:rPr>
              <a:t>manejo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75">
                <a:solidFill>
                  <a:srgbClr val="FFFFFF"/>
                </a:solidFill>
                <a:latin typeface="Tahoma"/>
                <a:cs typeface="Tahoma"/>
              </a:rPr>
              <a:t>y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25">
                <a:solidFill>
                  <a:srgbClr val="FFFFFF"/>
                </a:solidFill>
                <a:latin typeface="Tahoma"/>
                <a:cs typeface="Tahoma"/>
              </a:rPr>
              <a:t>tratamiento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10">
                <a:solidFill>
                  <a:srgbClr val="FFFFFF"/>
                </a:solidFill>
                <a:latin typeface="Tahoma"/>
                <a:cs typeface="Tahoma"/>
              </a:rPr>
              <a:t>los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35">
                <a:solidFill>
                  <a:srgbClr val="FFFFFF"/>
                </a:solidFill>
                <a:latin typeface="Tahoma"/>
                <a:cs typeface="Tahoma"/>
              </a:rPr>
              <a:t>residuos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orgánicos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de </a:t>
            </a:r>
            <a:r>
              <a:rPr dirty="0" sz="2250" spc="-6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5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250" spc="-5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2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250" spc="-1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250" spc="-35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2250" spc="-3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250" spc="3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250" spc="-5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250" spc="-6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25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5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250" spc="-7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195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dirty="0" sz="2250" spc="-6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250" spc="50">
                <a:solidFill>
                  <a:srgbClr val="FFFFFF"/>
                </a:solidFill>
                <a:latin typeface="Tahoma"/>
                <a:cs typeface="Tahoma"/>
              </a:rPr>
              <a:t>ll</a:t>
            </a:r>
            <a:r>
              <a:rPr dirty="0" sz="2250" spc="-7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12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250" spc="-8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50" spc="-6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250" spc="5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250" spc="-125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550">
              <a:latin typeface="Tahoma"/>
              <a:cs typeface="Tahoma"/>
            </a:endParaRPr>
          </a:p>
          <a:p>
            <a:pPr marL="685165" marR="235585">
              <a:lnSpc>
                <a:spcPct val="113900"/>
              </a:lnSpc>
            </a:pPr>
            <a:r>
              <a:rPr dirty="0" sz="2250" spc="-285" b="1">
                <a:solidFill>
                  <a:srgbClr val="40CC12"/>
                </a:solidFill>
                <a:latin typeface="Tahoma"/>
                <a:cs typeface="Tahoma"/>
              </a:rPr>
              <a:t>D</a:t>
            </a:r>
            <a:r>
              <a:rPr dirty="0" sz="2250" spc="-180" b="1">
                <a:solidFill>
                  <a:srgbClr val="40CC12"/>
                </a:solidFill>
                <a:latin typeface="Tahoma"/>
                <a:cs typeface="Tahoma"/>
              </a:rPr>
              <a:t>e</a:t>
            </a:r>
            <a:r>
              <a:rPr dirty="0" sz="2250" spc="-85" b="1">
                <a:solidFill>
                  <a:srgbClr val="40CC12"/>
                </a:solidFill>
                <a:latin typeface="Tahoma"/>
                <a:cs typeface="Tahoma"/>
              </a:rPr>
              <a:t>t</a:t>
            </a:r>
            <a:r>
              <a:rPr dirty="0" sz="2250" spc="-180" b="1">
                <a:solidFill>
                  <a:srgbClr val="40CC12"/>
                </a:solidFill>
                <a:latin typeface="Tahoma"/>
                <a:cs typeface="Tahoma"/>
              </a:rPr>
              <a:t>e</a:t>
            </a:r>
            <a:r>
              <a:rPr dirty="0" sz="2250" spc="-90" b="1">
                <a:solidFill>
                  <a:srgbClr val="40CC12"/>
                </a:solidFill>
                <a:latin typeface="Tahoma"/>
                <a:cs typeface="Tahoma"/>
              </a:rPr>
              <a:t>r</a:t>
            </a:r>
            <a:r>
              <a:rPr dirty="0" sz="2250" spc="-229" b="1">
                <a:solidFill>
                  <a:srgbClr val="40CC12"/>
                </a:solidFill>
                <a:latin typeface="Tahoma"/>
                <a:cs typeface="Tahoma"/>
              </a:rPr>
              <a:t>m</a:t>
            </a:r>
            <a:r>
              <a:rPr dirty="0" sz="2250" spc="-65" b="1">
                <a:solidFill>
                  <a:srgbClr val="40CC12"/>
                </a:solidFill>
                <a:latin typeface="Tahoma"/>
                <a:cs typeface="Tahoma"/>
              </a:rPr>
              <a:t>i</a:t>
            </a:r>
            <a:r>
              <a:rPr dirty="0" sz="2250" spc="-165" b="1">
                <a:solidFill>
                  <a:srgbClr val="40CC12"/>
                </a:solidFill>
                <a:latin typeface="Tahoma"/>
                <a:cs typeface="Tahoma"/>
              </a:rPr>
              <a:t>n</a:t>
            </a:r>
            <a:r>
              <a:rPr dirty="0" sz="2250" spc="-170" b="1">
                <a:solidFill>
                  <a:srgbClr val="40CC12"/>
                </a:solidFill>
                <a:latin typeface="Tahoma"/>
                <a:cs typeface="Tahoma"/>
              </a:rPr>
              <a:t>a</a:t>
            </a:r>
            <a:r>
              <a:rPr dirty="0" sz="2250" spc="-85" b="1">
                <a:solidFill>
                  <a:srgbClr val="40CC12"/>
                </a:solidFill>
                <a:latin typeface="Tahoma"/>
                <a:cs typeface="Tahoma"/>
              </a:rPr>
              <a:t>r</a:t>
            </a:r>
            <a:r>
              <a:rPr dirty="0" sz="2250" spc="-215" b="1">
                <a:solidFill>
                  <a:srgbClr val="40CC12"/>
                </a:solidFill>
                <a:latin typeface="Tahoma"/>
                <a:cs typeface="Tahoma"/>
              </a:rPr>
              <a:t> </a:t>
            </a:r>
            <a:r>
              <a:rPr dirty="0" sz="2250" spc="-180" b="1">
                <a:solidFill>
                  <a:srgbClr val="40CC12"/>
                </a:solidFill>
                <a:latin typeface="Tahoma"/>
                <a:cs typeface="Tahoma"/>
              </a:rPr>
              <a:t>e</a:t>
            </a:r>
            <a:r>
              <a:rPr dirty="0" sz="2250" spc="-40" b="1">
                <a:solidFill>
                  <a:srgbClr val="40CC12"/>
                </a:solidFill>
                <a:latin typeface="Tahoma"/>
                <a:cs typeface="Tahoma"/>
              </a:rPr>
              <a:t>l</a:t>
            </a:r>
            <a:r>
              <a:rPr dirty="0" sz="2250" spc="-215" b="1">
                <a:solidFill>
                  <a:srgbClr val="40CC12"/>
                </a:solidFill>
                <a:latin typeface="Tahoma"/>
                <a:cs typeface="Tahoma"/>
              </a:rPr>
              <a:t> </a:t>
            </a:r>
            <a:r>
              <a:rPr dirty="0" sz="2250" spc="-229" b="1">
                <a:solidFill>
                  <a:srgbClr val="40CC12"/>
                </a:solidFill>
                <a:latin typeface="Tahoma"/>
                <a:cs typeface="Tahoma"/>
              </a:rPr>
              <a:t>m</a:t>
            </a:r>
            <a:r>
              <a:rPr dirty="0" sz="2250" spc="-180" b="1">
                <a:solidFill>
                  <a:srgbClr val="40CC12"/>
                </a:solidFill>
                <a:latin typeface="Tahoma"/>
                <a:cs typeface="Tahoma"/>
              </a:rPr>
              <a:t>é</a:t>
            </a:r>
            <a:r>
              <a:rPr dirty="0" sz="2250" spc="-85" b="1">
                <a:solidFill>
                  <a:srgbClr val="40CC12"/>
                </a:solidFill>
                <a:latin typeface="Tahoma"/>
                <a:cs typeface="Tahoma"/>
              </a:rPr>
              <a:t>t</a:t>
            </a:r>
            <a:r>
              <a:rPr dirty="0" sz="2250" spc="-150" b="1">
                <a:solidFill>
                  <a:srgbClr val="40CC12"/>
                </a:solidFill>
                <a:latin typeface="Tahoma"/>
                <a:cs typeface="Tahoma"/>
              </a:rPr>
              <a:t>o</a:t>
            </a:r>
            <a:r>
              <a:rPr dirty="0" sz="2250" spc="-140" b="1">
                <a:solidFill>
                  <a:srgbClr val="40CC12"/>
                </a:solidFill>
                <a:latin typeface="Tahoma"/>
                <a:cs typeface="Tahoma"/>
              </a:rPr>
              <a:t>d</a:t>
            </a:r>
            <a:r>
              <a:rPr dirty="0" sz="2250" spc="-145" b="1">
                <a:solidFill>
                  <a:srgbClr val="40CC12"/>
                </a:solidFill>
                <a:latin typeface="Tahoma"/>
                <a:cs typeface="Tahoma"/>
              </a:rPr>
              <a:t>o</a:t>
            </a:r>
            <a:r>
              <a:rPr dirty="0" sz="2250" spc="-215" b="1">
                <a:solidFill>
                  <a:srgbClr val="40CC12"/>
                </a:solidFill>
                <a:latin typeface="Tahoma"/>
                <a:cs typeface="Tahoma"/>
              </a:rPr>
              <a:t> </a:t>
            </a:r>
            <a:r>
              <a:rPr dirty="0" sz="2250" spc="-140" b="1">
                <a:solidFill>
                  <a:srgbClr val="40CC12"/>
                </a:solidFill>
                <a:latin typeface="Tahoma"/>
                <a:cs typeface="Tahoma"/>
              </a:rPr>
              <a:t>d</a:t>
            </a:r>
            <a:r>
              <a:rPr dirty="0" sz="2250" spc="-175" b="1">
                <a:solidFill>
                  <a:srgbClr val="40CC12"/>
                </a:solidFill>
                <a:latin typeface="Tahoma"/>
                <a:cs typeface="Tahoma"/>
              </a:rPr>
              <a:t>e</a:t>
            </a:r>
            <a:r>
              <a:rPr dirty="0" sz="2250" spc="-215" b="1">
                <a:solidFill>
                  <a:srgbClr val="40CC12"/>
                </a:solidFill>
                <a:latin typeface="Tahoma"/>
                <a:cs typeface="Tahoma"/>
              </a:rPr>
              <a:t> </a:t>
            </a:r>
            <a:r>
              <a:rPr dirty="0" sz="2250" spc="-145" b="1">
                <a:solidFill>
                  <a:srgbClr val="40CC12"/>
                </a:solidFill>
                <a:latin typeface="Tahoma"/>
                <a:cs typeface="Tahoma"/>
              </a:rPr>
              <a:t>c</a:t>
            </a:r>
            <a:r>
              <a:rPr dirty="0" sz="2250" spc="-150" b="1">
                <a:solidFill>
                  <a:srgbClr val="40CC12"/>
                </a:solidFill>
                <a:latin typeface="Tahoma"/>
                <a:cs typeface="Tahoma"/>
              </a:rPr>
              <a:t>o</a:t>
            </a:r>
            <a:r>
              <a:rPr dirty="0" sz="2250" spc="-229" b="1">
                <a:solidFill>
                  <a:srgbClr val="40CC12"/>
                </a:solidFill>
                <a:latin typeface="Tahoma"/>
                <a:cs typeface="Tahoma"/>
              </a:rPr>
              <a:t>m</a:t>
            </a:r>
            <a:r>
              <a:rPr dirty="0" sz="2250" spc="-140" b="1">
                <a:solidFill>
                  <a:srgbClr val="40CC12"/>
                </a:solidFill>
                <a:latin typeface="Tahoma"/>
                <a:cs typeface="Tahoma"/>
              </a:rPr>
              <a:t>p</a:t>
            </a:r>
            <a:r>
              <a:rPr dirty="0" sz="2250" spc="-150" b="1">
                <a:solidFill>
                  <a:srgbClr val="40CC12"/>
                </a:solidFill>
                <a:latin typeface="Tahoma"/>
                <a:cs typeface="Tahoma"/>
              </a:rPr>
              <a:t>o</a:t>
            </a:r>
            <a:r>
              <a:rPr dirty="0" sz="2250" spc="-170" b="1">
                <a:solidFill>
                  <a:srgbClr val="40CC12"/>
                </a:solidFill>
                <a:latin typeface="Tahoma"/>
                <a:cs typeface="Tahoma"/>
              </a:rPr>
              <a:t>s</a:t>
            </a:r>
            <a:r>
              <a:rPr dirty="0" sz="2250" spc="-85" b="1">
                <a:solidFill>
                  <a:srgbClr val="40CC12"/>
                </a:solidFill>
                <a:latin typeface="Tahoma"/>
                <a:cs typeface="Tahoma"/>
              </a:rPr>
              <a:t>t</a:t>
            </a:r>
            <a:r>
              <a:rPr dirty="0" sz="2250" spc="-170" b="1">
                <a:solidFill>
                  <a:srgbClr val="40CC12"/>
                </a:solidFill>
                <a:latin typeface="Tahoma"/>
                <a:cs typeface="Tahoma"/>
              </a:rPr>
              <a:t>a</a:t>
            </a:r>
            <a:r>
              <a:rPr dirty="0" sz="2250" spc="-200" b="1">
                <a:solidFill>
                  <a:srgbClr val="40CC12"/>
                </a:solidFill>
                <a:latin typeface="Tahoma"/>
                <a:cs typeface="Tahoma"/>
              </a:rPr>
              <a:t>j</a:t>
            </a:r>
            <a:r>
              <a:rPr dirty="0" sz="2250" spc="-175" b="1">
                <a:solidFill>
                  <a:srgbClr val="40CC12"/>
                </a:solidFill>
                <a:latin typeface="Tahoma"/>
                <a:cs typeface="Tahoma"/>
              </a:rPr>
              <a:t>e</a:t>
            </a:r>
            <a:r>
              <a:rPr dirty="0" sz="2250" spc="-215" b="1">
                <a:solidFill>
                  <a:srgbClr val="40CC12"/>
                </a:solidFill>
                <a:latin typeface="Tahoma"/>
                <a:cs typeface="Tahoma"/>
              </a:rPr>
              <a:t> </a:t>
            </a:r>
            <a:r>
              <a:rPr dirty="0" sz="2250" spc="-6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250" spc="-5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250" spc="-8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50" spc="-2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2250" spc="-6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250" spc="-5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250" spc="-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5">
                <a:solidFill>
                  <a:srgbClr val="FFFFFF"/>
                </a:solidFill>
                <a:latin typeface="Tahoma"/>
                <a:cs typeface="Tahoma"/>
              </a:rPr>
              <a:t>q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2250" spc="-7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5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2250" spc="-8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250" spc="-35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2250" spc="3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25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250" spc="-5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8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50" spc="70">
                <a:solidFill>
                  <a:srgbClr val="FFFFFF"/>
                </a:solidFill>
                <a:latin typeface="Tahoma"/>
                <a:cs typeface="Tahoma"/>
              </a:rPr>
              <a:t>l  </a:t>
            </a:r>
            <a:r>
              <a:rPr dirty="0" sz="2250" spc="-25">
                <a:solidFill>
                  <a:srgbClr val="FFFFFF"/>
                </a:solidFill>
                <a:latin typeface="Tahoma"/>
                <a:cs typeface="Tahoma"/>
              </a:rPr>
              <a:t>tratamiento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10">
                <a:solidFill>
                  <a:srgbClr val="FFFFFF"/>
                </a:solidFill>
                <a:latin typeface="Tahoma"/>
                <a:cs typeface="Tahoma"/>
              </a:rPr>
              <a:t>los</a:t>
            </a:r>
            <a:r>
              <a:rPr dirty="0" sz="2250" spc="-2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35">
                <a:solidFill>
                  <a:srgbClr val="FFFFFF"/>
                </a:solidFill>
                <a:latin typeface="Tahoma"/>
                <a:cs typeface="Tahoma"/>
              </a:rPr>
              <a:t>residuos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orgánicos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2250" spc="-2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>
                <a:solidFill>
                  <a:srgbClr val="FFFFFF"/>
                </a:solidFill>
                <a:latin typeface="Tahoma"/>
                <a:cs typeface="Tahoma"/>
              </a:rPr>
              <a:t>la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20">
                <a:solidFill>
                  <a:srgbClr val="FFFFFF"/>
                </a:solidFill>
                <a:latin typeface="Tahoma"/>
                <a:cs typeface="Tahoma"/>
              </a:rPr>
              <a:t>comunidad</a:t>
            </a:r>
            <a:r>
              <a:rPr dirty="0" sz="2250" spc="-2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55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>
                <a:solidFill>
                  <a:srgbClr val="FFFFFF"/>
                </a:solidFill>
                <a:latin typeface="Tahoma"/>
                <a:cs typeface="Tahoma"/>
              </a:rPr>
              <a:t>la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30">
                <a:solidFill>
                  <a:srgbClr val="FFFFFF"/>
                </a:solidFill>
                <a:latin typeface="Tahoma"/>
                <a:cs typeface="Tahoma"/>
              </a:rPr>
              <a:t>Finca </a:t>
            </a:r>
            <a:r>
              <a:rPr dirty="0" sz="2250" spc="-6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9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50" spc="-120">
                <a:solidFill>
                  <a:srgbClr val="FFFFFF"/>
                </a:solidFill>
                <a:latin typeface="Tahoma"/>
                <a:cs typeface="Tahoma"/>
              </a:rPr>
              <a:t>x</a:t>
            </a:r>
            <a:r>
              <a:rPr dirty="0" sz="2250" spc="-5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2250" spc="-8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250" spc="3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250" spc="-35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2250" spc="-8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50" spc="-3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25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250" spc="-6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250" spc="5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5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250" spc="-7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195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dirty="0" sz="2250" spc="-6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250" spc="50">
                <a:solidFill>
                  <a:srgbClr val="FFFFFF"/>
                </a:solidFill>
                <a:latin typeface="Tahoma"/>
                <a:cs typeface="Tahoma"/>
              </a:rPr>
              <a:t>ll</a:t>
            </a:r>
            <a:r>
              <a:rPr dirty="0" sz="2250" spc="-7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12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250" spc="-8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250" spc="-6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250" spc="5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250" spc="-125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2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500">
              <a:latin typeface="Tahoma"/>
              <a:cs typeface="Tahoma"/>
            </a:endParaRPr>
          </a:p>
          <a:p>
            <a:pPr marL="685165" marR="43815">
              <a:lnSpc>
                <a:spcPct val="113900"/>
              </a:lnSpc>
            </a:pPr>
            <a:r>
              <a:rPr dirty="0" sz="2250" spc="-35">
                <a:solidFill>
                  <a:srgbClr val="FFFFFF"/>
                </a:solidFill>
                <a:latin typeface="Tahoma"/>
                <a:cs typeface="Tahoma"/>
              </a:rPr>
              <a:t>Fortalecer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5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250" spc="-2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55">
                <a:solidFill>
                  <a:srgbClr val="FFFFFF"/>
                </a:solidFill>
                <a:latin typeface="Tahoma"/>
                <a:cs typeface="Tahoma"/>
              </a:rPr>
              <a:t>través</a:t>
            </a:r>
            <a:r>
              <a:rPr dirty="0" sz="2250" spc="-2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2250" spc="-2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150" b="1">
                <a:solidFill>
                  <a:srgbClr val="40CC12"/>
                </a:solidFill>
                <a:latin typeface="Tahoma"/>
                <a:cs typeface="Tahoma"/>
              </a:rPr>
              <a:t>procesos</a:t>
            </a:r>
            <a:r>
              <a:rPr dirty="0" sz="2250" spc="-215" b="1">
                <a:solidFill>
                  <a:srgbClr val="40CC12"/>
                </a:solidFill>
                <a:latin typeface="Tahoma"/>
                <a:cs typeface="Tahoma"/>
              </a:rPr>
              <a:t> </a:t>
            </a:r>
            <a:r>
              <a:rPr dirty="0" sz="2250" spc="-155" b="1">
                <a:solidFill>
                  <a:srgbClr val="40CC12"/>
                </a:solidFill>
                <a:latin typeface="Tahoma"/>
                <a:cs typeface="Tahoma"/>
              </a:rPr>
              <a:t>de</a:t>
            </a:r>
            <a:r>
              <a:rPr dirty="0" sz="2250" spc="-210" b="1">
                <a:solidFill>
                  <a:srgbClr val="40CC12"/>
                </a:solidFill>
                <a:latin typeface="Tahoma"/>
                <a:cs typeface="Tahoma"/>
              </a:rPr>
              <a:t> </a:t>
            </a:r>
            <a:r>
              <a:rPr dirty="0" sz="2250" spc="-135" b="1">
                <a:solidFill>
                  <a:srgbClr val="40CC12"/>
                </a:solidFill>
                <a:latin typeface="Tahoma"/>
                <a:cs typeface="Tahoma"/>
              </a:rPr>
              <a:t>capacitación</a:t>
            </a:r>
            <a:r>
              <a:rPr dirty="0" sz="2250" spc="-210" b="1">
                <a:solidFill>
                  <a:srgbClr val="40CC12"/>
                </a:solidFill>
                <a:latin typeface="Tahoma"/>
                <a:cs typeface="Tahoma"/>
              </a:rPr>
              <a:t> </a:t>
            </a:r>
            <a:r>
              <a:rPr dirty="0" sz="2250">
                <a:solidFill>
                  <a:srgbClr val="FFFFFF"/>
                </a:solidFill>
                <a:latin typeface="Tahoma"/>
                <a:cs typeface="Tahoma"/>
              </a:rPr>
              <a:t>al</a:t>
            </a:r>
            <a:r>
              <a:rPr dirty="0" sz="2250" spc="-2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5">
                <a:solidFill>
                  <a:srgbClr val="FFFFFF"/>
                </a:solidFill>
                <a:latin typeface="Tahoma"/>
                <a:cs typeface="Tahoma"/>
              </a:rPr>
              <a:t>recurso</a:t>
            </a:r>
            <a:r>
              <a:rPr dirty="0" sz="2250" spc="-25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35">
                <a:solidFill>
                  <a:srgbClr val="FFFFFF"/>
                </a:solidFill>
                <a:latin typeface="Tahoma"/>
                <a:cs typeface="Tahoma"/>
              </a:rPr>
              <a:t>humano </a:t>
            </a:r>
            <a:r>
              <a:rPr dirty="0" sz="2250" spc="-6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sobre </a:t>
            </a:r>
            <a:r>
              <a:rPr dirty="0" sz="2250" spc="-10">
                <a:solidFill>
                  <a:srgbClr val="FFFFFF"/>
                </a:solidFill>
                <a:latin typeface="Tahoma"/>
                <a:cs typeface="Tahoma"/>
              </a:rPr>
              <a:t>el </a:t>
            </a:r>
            <a:r>
              <a:rPr dirty="0" sz="2250" spc="-30">
                <a:solidFill>
                  <a:srgbClr val="FFFFFF"/>
                </a:solidFill>
                <a:latin typeface="Tahoma"/>
                <a:cs typeface="Tahoma"/>
              </a:rPr>
              <a:t>correcto </a:t>
            </a:r>
            <a:r>
              <a:rPr dirty="0" sz="2250" spc="-25">
                <a:solidFill>
                  <a:srgbClr val="FFFFFF"/>
                </a:solidFill>
                <a:latin typeface="Tahoma"/>
                <a:cs typeface="Tahoma"/>
              </a:rPr>
              <a:t>funcionamiento </a:t>
            </a:r>
            <a:r>
              <a:rPr dirty="0" sz="2250" spc="-20">
                <a:solidFill>
                  <a:srgbClr val="FFFFFF"/>
                </a:solidFill>
                <a:latin typeface="Tahoma"/>
                <a:cs typeface="Tahoma"/>
              </a:rPr>
              <a:t>técnico </a:t>
            </a:r>
            <a:r>
              <a:rPr dirty="0" sz="2250" spc="-75">
                <a:solidFill>
                  <a:srgbClr val="FFFFFF"/>
                </a:solidFill>
                <a:latin typeface="Tahoma"/>
                <a:cs typeface="Tahoma"/>
              </a:rPr>
              <a:t>y </a:t>
            </a:r>
            <a:r>
              <a:rPr dirty="0" sz="2250" spc="-35">
                <a:solidFill>
                  <a:srgbClr val="FFFFFF"/>
                </a:solidFill>
                <a:latin typeface="Tahoma"/>
                <a:cs typeface="Tahoma"/>
              </a:rPr>
              <a:t>organizativo 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de </a:t>
            </a:r>
            <a:r>
              <a:rPr dirty="0" sz="2250">
                <a:solidFill>
                  <a:srgbClr val="FFFFFF"/>
                </a:solidFill>
                <a:latin typeface="Tahoma"/>
                <a:cs typeface="Tahoma"/>
              </a:rPr>
              <a:t>la </a:t>
            </a:r>
            <a:r>
              <a:rPr dirty="0" sz="225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5">
                <a:solidFill>
                  <a:srgbClr val="FFFFFF"/>
                </a:solidFill>
                <a:latin typeface="Tahoma"/>
                <a:cs typeface="Tahoma"/>
              </a:rPr>
              <a:t>generación</a:t>
            </a:r>
            <a:r>
              <a:rPr dirty="0" sz="2250" spc="-2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2250" spc="-2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compostaje</a:t>
            </a:r>
            <a:r>
              <a:rPr dirty="0" sz="2250" spc="-2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55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dirty="0" sz="2250" spc="-2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>
                <a:solidFill>
                  <a:srgbClr val="FFFFFF"/>
                </a:solidFill>
                <a:latin typeface="Tahoma"/>
                <a:cs typeface="Tahoma"/>
              </a:rPr>
              <a:t>la</a:t>
            </a:r>
            <a:r>
              <a:rPr dirty="0" sz="2250" spc="-2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30">
                <a:solidFill>
                  <a:srgbClr val="FFFFFF"/>
                </a:solidFill>
                <a:latin typeface="Tahoma"/>
                <a:cs typeface="Tahoma"/>
              </a:rPr>
              <a:t>Finca</a:t>
            </a:r>
            <a:r>
              <a:rPr dirty="0" sz="2250" spc="-2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experimental</a:t>
            </a:r>
            <a:r>
              <a:rPr dirty="0" sz="2250" spc="-2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dirty="0" sz="2250" spc="-2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45">
                <a:solidFill>
                  <a:srgbClr val="FFFFFF"/>
                </a:solidFill>
                <a:latin typeface="Tahoma"/>
                <a:cs typeface="Tahoma"/>
              </a:rPr>
              <a:t>Valle</a:t>
            </a:r>
            <a:r>
              <a:rPr dirty="0" sz="2250" spc="-2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50" spc="-70">
                <a:solidFill>
                  <a:srgbClr val="FFFFFF"/>
                </a:solidFill>
                <a:latin typeface="Tahoma"/>
                <a:cs typeface="Tahoma"/>
              </a:rPr>
              <a:t>Real.</a:t>
            </a:r>
            <a:endParaRPr sz="225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697011" y="6337149"/>
            <a:ext cx="2621915" cy="2621915"/>
            <a:chOff x="9697011" y="6337149"/>
            <a:chExt cx="2621915" cy="2621915"/>
          </a:xfrm>
        </p:grpSpPr>
        <p:sp>
          <p:nvSpPr>
            <p:cNvPr id="12" name="object 12"/>
            <p:cNvSpPr/>
            <p:nvPr/>
          </p:nvSpPr>
          <p:spPr>
            <a:xfrm>
              <a:off x="9697011" y="6337149"/>
              <a:ext cx="2621915" cy="2621915"/>
            </a:xfrm>
            <a:custGeom>
              <a:avLst/>
              <a:gdLst/>
              <a:ahLst/>
              <a:cxnLst/>
              <a:rect l="l" t="t" r="r" b="b"/>
              <a:pathLst>
                <a:path w="2621915" h="2621915">
                  <a:moveTo>
                    <a:pt x="1310709" y="2621418"/>
                  </a:moveTo>
                  <a:lnTo>
                    <a:pt x="1262658" y="2620554"/>
                  </a:lnTo>
                  <a:lnTo>
                    <a:pt x="1215043" y="2617980"/>
                  </a:lnTo>
                  <a:lnTo>
                    <a:pt x="1167893" y="2613727"/>
                  </a:lnTo>
                  <a:lnTo>
                    <a:pt x="1121238" y="2607824"/>
                  </a:lnTo>
                  <a:lnTo>
                    <a:pt x="1075108" y="2600301"/>
                  </a:lnTo>
                  <a:lnTo>
                    <a:pt x="1029531" y="2591187"/>
                  </a:lnTo>
                  <a:lnTo>
                    <a:pt x="984539" y="2580512"/>
                  </a:lnTo>
                  <a:lnTo>
                    <a:pt x="940160" y="2568306"/>
                  </a:lnTo>
                  <a:lnTo>
                    <a:pt x="896424" y="2554598"/>
                  </a:lnTo>
                  <a:lnTo>
                    <a:pt x="853360" y="2539417"/>
                  </a:lnTo>
                  <a:lnTo>
                    <a:pt x="810999" y="2522794"/>
                  </a:lnTo>
                  <a:lnTo>
                    <a:pt x="769370" y="2504758"/>
                  </a:lnTo>
                  <a:lnTo>
                    <a:pt x="728502" y="2485339"/>
                  </a:lnTo>
                  <a:lnTo>
                    <a:pt x="688425" y="2464566"/>
                  </a:lnTo>
                  <a:lnTo>
                    <a:pt x="649169" y="2442468"/>
                  </a:lnTo>
                  <a:lnTo>
                    <a:pt x="610763" y="2419077"/>
                  </a:lnTo>
                  <a:lnTo>
                    <a:pt x="573237" y="2394420"/>
                  </a:lnTo>
                  <a:lnTo>
                    <a:pt x="536621" y="2368528"/>
                  </a:lnTo>
                  <a:lnTo>
                    <a:pt x="500944" y="2341430"/>
                  </a:lnTo>
                  <a:lnTo>
                    <a:pt x="466236" y="2313156"/>
                  </a:lnTo>
                  <a:lnTo>
                    <a:pt x="432526" y="2283736"/>
                  </a:lnTo>
                  <a:lnTo>
                    <a:pt x="399844" y="2253199"/>
                  </a:lnTo>
                  <a:lnTo>
                    <a:pt x="368219" y="2221575"/>
                  </a:lnTo>
                  <a:lnTo>
                    <a:pt x="337682" y="2188893"/>
                  </a:lnTo>
                  <a:lnTo>
                    <a:pt x="308262" y="2155183"/>
                  </a:lnTo>
                  <a:lnTo>
                    <a:pt x="279988" y="2120474"/>
                  </a:lnTo>
                  <a:lnTo>
                    <a:pt x="252890" y="2084797"/>
                  </a:lnTo>
                  <a:lnTo>
                    <a:pt x="226998" y="2048181"/>
                  </a:lnTo>
                  <a:lnTo>
                    <a:pt x="202341" y="2010655"/>
                  </a:lnTo>
                  <a:lnTo>
                    <a:pt x="178950" y="1972250"/>
                  </a:lnTo>
                  <a:lnTo>
                    <a:pt x="156852" y="1932994"/>
                  </a:lnTo>
                  <a:lnTo>
                    <a:pt x="136079" y="1892917"/>
                  </a:lnTo>
                  <a:lnTo>
                    <a:pt x="116660" y="1852049"/>
                  </a:lnTo>
                  <a:lnTo>
                    <a:pt x="98624" y="1810420"/>
                  </a:lnTo>
                  <a:lnTo>
                    <a:pt x="82001" y="1768058"/>
                  </a:lnTo>
                  <a:lnTo>
                    <a:pt x="66820" y="1724995"/>
                  </a:lnTo>
                  <a:lnTo>
                    <a:pt x="53112" y="1681259"/>
                  </a:lnTo>
                  <a:lnTo>
                    <a:pt x="40905" y="1636880"/>
                  </a:lnTo>
                  <a:lnTo>
                    <a:pt x="30230" y="1591887"/>
                  </a:lnTo>
                  <a:lnTo>
                    <a:pt x="21117" y="1546311"/>
                  </a:lnTo>
                  <a:lnTo>
                    <a:pt x="13593" y="1500181"/>
                  </a:lnTo>
                  <a:lnTo>
                    <a:pt x="7690" y="1453526"/>
                  </a:lnTo>
                  <a:lnTo>
                    <a:pt x="3437" y="1406376"/>
                  </a:lnTo>
                  <a:lnTo>
                    <a:pt x="864" y="1358760"/>
                  </a:lnTo>
                  <a:lnTo>
                    <a:pt x="0" y="1310695"/>
                  </a:lnTo>
                  <a:lnTo>
                    <a:pt x="864" y="1262658"/>
                  </a:lnTo>
                  <a:lnTo>
                    <a:pt x="3437" y="1215043"/>
                  </a:lnTo>
                  <a:lnTo>
                    <a:pt x="7690" y="1167893"/>
                  </a:lnTo>
                  <a:lnTo>
                    <a:pt x="13593" y="1121238"/>
                  </a:lnTo>
                  <a:lnTo>
                    <a:pt x="21117" y="1075108"/>
                  </a:lnTo>
                  <a:lnTo>
                    <a:pt x="30230" y="1029531"/>
                  </a:lnTo>
                  <a:lnTo>
                    <a:pt x="40905" y="984539"/>
                  </a:lnTo>
                  <a:lnTo>
                    <a:pt x="53112" y="940160"/>
                  </a:lnTo>
                  <a:lnTo>
                    <a:pt x="66820" y="896424"/>
                  </a:lnTo>
                  <a:lnTo>
                    <a:pt x="82001" y="853360"/>
                  </a:lnTo>
                  <a:lnTo>
                    <a:pt x="98624" y="810999"/>
                  </a:lnTo>
                  <a:lnTo>
                    <a:pt x="116660" y="769370"/>
                  </a:lnTo>
                  <a:lnTo>
                    <a:pt x="136079" y="728502"/>
                  </a:lnTo>
                  <a:lnTo>
                    <a:pt x="156852" y="688425"/>
                  </a:lnTo>
                  <a:lnTo>
                    <a:pt x="178950" y="649169"/>
                  </a:lnTo>
                  <a:lnTo>
                    <a:pt x="202341" y="610763"/>
                  </a:lnTo>
                  <a:lnTo>
                    <a:pt x="226998" y="573237"/>
                  </a:lnTo>
                  <a:lnTo>
                    <a:pt x="252890" y="536621"/>
                  </a:lnTo>
                  <a:lnTo>
                    <a:pt x="279988" y="500944"/>
                  </a:lnTo>
                  <a:lnTo>
                    <a:pt x="308262" y="466236"/>
                  </a:lnTo>
                  <a:lnTo>
                    <a:pt x="337682" y="432526"/>
                  </a:lnTo>
                  <a:lnTo>
                    <a:pt x="368219" y="399844"/>
                  </a:lnTo>
                  <a:lnTo>
                    <a:pt x="399844" y="368219"/>
                  </a:lnTo>
                  <a:lnTo>
                    <a:pt x="432526" y="337682"/>
                  </a:lnTo>
                  <a:lnTo>
                    <a:pt x="466236" y="308262"/>
                  </a:lnTo>
                  <a:lnTo>
                    <a:pt x="500944" y="279988"/>
                  </a:lnTo>
                  <a:lnTo>
                    <a:pt x="536621" y="252890"/>
                  </a:lnTo>
                  <a:lnTo>
                    <a:pt x="573237" y="226998"/>
                  </a:lnTo>
                  <a:lnTo>
                    <a:pt x="610763" y="202342"/>
                  </a:lnTo>
                  <a:lnTo>
                    <a:pt x="649169" y="178950"/>
                  </a:lnTo>
                  <a:lnTo>
                    <a:pt x="688425" y="156852"/>
                  </a:lnTo>
                  <a:lnTo>
                    <a:pt x="728502" y="136079"/>
                  </a:lnTo>
                  <a:lnTo>
                    <a:pt x="769370" y="116660"/>
                  </a:lnTo>
                  <a:lnTo>
                    <a:pt x="810999" y="98624"/>
                  </a:lnTo>
                  <a:lnTo>
                    <a:pt x="853360" y="82001"/>
                  </a:lnTo>
                  <a:lnTo>
                    <a:pt x="896424" y="66820"/>
                  </a:lnTo>
                  <a:lnTo>
                    <a:pt x="940160" y="53112"/>
                  </a:lnTo>
                  <a:lnTo>
                    <a:pt x="984539" y="40906"/>
                  </a:lnTo>
                  <a:lnTo>
                    <a:pt x="1029531" y="30231"/>
                  </a:lnTo>
                  <a:lnTo>
                    <a:pt x="1075108" y="21117"/>
                  </a:lnTo>
                  <a:lnTo>
                    <a:pt x="1121238" y="13594"/>
                  </a:lnTo>
                  <a:lnTo>
                    <a:pt x="1167893" y="7691"/>
                  </a:lnTo>
                  <a:lnTo>
                    <a:pt x="1215043" y="3437"/>
                  </a:lnTo>
                  <a:lnTo>
                    <a:pt x="1262658" y="864"/>
                  </a:lnTo>
                  <a:lnTo>
                    <a:pt x="1310709" y="0"/>
                  </a:lnTo>
                  <a:lnTo>
                    <a:pt x="1358760" y="864"/>
                  </a:lnTo>
                  <a:lnTo>
                    <a:pt x="1406376" y="3437"/>
                  </a:lnTo>
                  <a:lnTo>
                    <a:pt x="1453525" y="7691"/>
                  </a:lnTo>
                  <a:lnTo>
                    <a:pt x="1500180" y="13594"/>
                  </a:lnTo>
                  <a:lnTo>
                    <a:pt x="1546311" y="21117"/>
                  </a:lnTo>
                  <a:lnTo>
                    <a:pt x="1591887" y="30231"/>
                  </a:lnTo>
                  <a:lnTo>
                    <a:pt x="1636880" y="40906"/>
                  </a:lnTo>
                  <a:lnTo>
                    <a:pt x="1681259" y="53112"/>
                  </a:lnTo>
                  <a:lnTo>
                    <a:pt x="1724995" y="66820"/>
                  </a:lnTo>
                  <a:lnTo>
                    <a:pt x="1768058" y="82001"/>
                  </a:lnTo>
                  <a:lnTo>
                    <a:pt x="1810419" y="98624"/>
                  </a:lnTo>
                  <a:lnTo>
                    <a:pt x="1852048" y="116660"/>
                  </a:lnTo>
                  <a:lnTo>
                    <a:pt x="1892916" y="136079"/>
                  </a:lnTo>
                  <a:lnTo>
                    <a:pt x="1932993" y="156852"/>
                  </a:lnTo>
                  <a:lnTo>
                    <a:pt x="1972249" y="178950"/>
                  </a:lnTo>
                  <a:lnTo>
                    <a:pt x="2010655" y="202342"/>
                  </a:lnTo>
                  <a:lnTo>
                    <a:pt x="2048181" y="226998"/>
                  </a:lnTo>
                  <a:lnTo>
                    <a:pt x="2084797" y="252890"/>
                  </a:lnTo>
                  <a:lnTo>
                    <a:pt x="2120474" y="279988"/>
                  </a:lnTo>
                  <a:lnTo>
                    <a:pt x="2155182" y="308262"/>
                  </a:lnTo>
                  <a:lnTo>
                    <a:pt x="2188892" y="337682"/>
                  </a:lnTo>
                  <a:lnTo>
                    <a:pt x="2221574" y="368219"/>
                  </a:lnTo>
                  <a:lnTo>
                    <a:pt x="2253199" y="399844"/>
                  </a:lnTo>
                  <a:lnTo>
                    <a:pt x="2283736" y="432526"/>
                  </a:lnTo>
                  <a:lnTo>
                    <a:pt x="2313156" y="466236"/>
                  </a:lnTo>
                  <a:lnTo>
                    <a:pt x="2341430" y="500944"/>
                  </a:lnTo>
                  <a:lnTo>
                    <a:pt x="2368528" y="536621"/>
                  </a:lnTo>
                  <a:lnTo>
                    <a:pt x="2394420" y="573237"/>
                  </a:lnTo>
                  <a:lnTo>
                    <a:pt x="2419076" y="610763"/>
                  </a:lnTo>
                  <a:lnTo>
                    <a:pt x="2442468" y="649169"/>
                  </a:lnTo>
                  <a:lnTo>
                    <a:pt x="2464565" y="688425"/>
                  </a:lnTo>
                  <a:lnTo>
                    <a:pt x="2485339" y="728502"/>
                  </a:lnTo>
                  <a:lnTo>
                    <a:pt x="2504758" y="769370"/>
                  </a:lnTo>
                  <a:lnTo>
                    <a:pt x="2522794" y="810999"/>
                  </a:lnTo>
                  <a:lnTo>
                    <a:pt x="2539417" y="853360"/>
                  </a:lnTo>
                  <a:lnTo>
                    <a:pt x="2554598" y="896424"/>
                  </a:lnTo>
                  <a:lnTo>
                    <a:pt x="2568306" y="940160"/>
                  </a:lnTo>
                  <a:lnTo>
                    <a:pt x="2580512" y="984539"/>
                  </a:lnTo>
                  <a:lnTo>
                    <a:pt x="2591187" y="1029531"/>
                  </a:lnTo>
                  <a:lnTo>
                    <a:pt x="2600301" y="1075108"/>
                  </a:lnTo>
                  <a:lnTo>
                    <a:pt x="2607824" y="1121238"/>
                  </a:lnTo>
                  <a:lnTo>
                    <a:pt x="2613727" y="1167893"/>
                  </a:lnTo>
                  <a:lnTo>
                    <a:pt x="2617981" y="1215043"/>
                  </a:lnTo>
                  <a:lnTo>
                    <a:pt x="2620554" y="1262658"/>
                  </a:lnTo>
                  <a:lnTo>
                    <a:pt x="2621418" y="1310709"/>
                  </a:lnTo>
                  <a:lnTo>
                    <a:pt x="2620554" y="1358760"/>
                  </a:lnTo>
                  <a:lnTo>
                    <a:pt x="2617981" y="1406376"/>
                  </a:lnTo>
                  <a:lnTo>
                    <a:pt x="2613727" y="1453526"/>
                  </a:lnTo>
                  <a:lnTo>
                    <a:pt x="2607824" y="1500181"/>
                  </a:lnTo>
                  <a:lnTo>
                    <a:pt x="2600301" y="1546311"/>
                  </a:lnTo>
                  <a:lnTo>
                    <a:pt x="2591187" y="1591887"/>
                  </a:lnTo>
                  <a:lnTo>
                    <a:pt x="2580512" y="1636880"/>
                  </a:lnTo>
                  <a:lnTo>
                    <a:pt x="2568306" y="1681259"/>
                  </a:lnTo>
                  <a:lnTo>
                    <a:pt x="2554598" y="1724995"/>
                  </a:lnTo>
                  <a:lnTo>
                    <a:pt x="2539417" y="1768058"/>
                  </a:lnTo>
                  <a:lnTo>
                    <a:pt x="2522794" y="1810420"/>
                  </a:lnTo>
                  <a:lnTo>
                    <a:pt x="2504758" y="1852049"/>
                  </a:lnTo>
                  <a:lnTo>
                    <a:pt x="2485339" y="1892917"/>
                  </a:lnTo>
                  <a:lnTo>
                    <a:pt x="2464565" y="1932994"/>
                  </a:lnTo>
                  <a:lnTo>
                    <a:pt x="2442468" y="1972250"/>
                  </a:lnTo>
                  <a:lnTo>
                    <a:pt x="2419076" y="2010655"/>
                  </a:lnTo>
                  <a:lnTo>
                    <a:pt x="2394420" y="2048181"/>
                  </a:lnTo>
                  <a:lnTo>
                    <a:pt x="2368528" y="2084797"/>
                  </a:lnTo>
                  <a:lnTo>
                    <a:pt x="2341430" y="2120474"/>
                  </a:lnTo>
                  <a:lnTo>
                    <a:pt x="2313156" y="2155183"/>
                  </a:lnTo>
                  <a:lnTo>
                    <a:pt x="2283736" y="2188893"/>
                  </a:lnTo>
                  <a:lnTo>
                    <a:pt x="2253199" y="2221575"/>
                  </a:lnTo>
                  <a:lnTo>
                    <a:pt x="2221574" y="2253199"/>
                  </a:lnTo>
                  <a:lnTo>
                    <a:pt x="2188892" y="2283736"/>
                  </a:lnTo>
                  <a:lnTo>
                    <a:pt x="2155182" y="2313156"/>
                  </a:lnTo>
                  <a:lnTo>
                    <a:pt x="2120474" y="2341430"/>
                  </a:lnTo>
                  <a:lnTo>
                    <a:pt x="2084797" y="2368528"/>
                  </a:lnTo>
                  <a:lnTo>
                    <a:pt x="2048181" y="2394420"/>
                  </a:lnTo>
                  <a:lnTo>
                    <a:pt x="2010655" y="2419077"/>
                  </a:lnTo>
                  <a:lnTo>
                    <a:pt x="1972249" y="2442468"/>
                  </a:lnTo>
                  <a:lnTo>
                    <a:pt x="1932993" y="2464566"/>
                  </a:lnTo>
                  <a:lnTo>
                    <a:pt x="1892916" y="2485339"/>
                  </a:lnTo>
                  <a:lnTo>
                    <a:pt x="1852048" y="2504758"/>
                  </a:lnTo>
                  <a:lnTo>
                    <a:pt x="1810419" y="2522794"/>
                  </a:lnTo>
                  <a:lnTo>
                    <a:pt x="1768058" y="2539417"/>
                  </a:lnTo>
                  <a:lnTo>
                    <a:pt x="1724995" y="2554598"/>
                  </a:lnTo>
                  <a:lnTo>
                    <a:pt x="1681259" y="2568306"/>
                  </a:lnTo>
                  <a:lnTo>
                    <a:pt x="1636880" y="2580512"/>
                  </a:lnTo>
                  <a:lnTo>
                    <a:pt x="1591887" y="2591187"/>
                  </a:lnTo>
                  <a:lnTo>
                    <a:pt x="1546311" y="2600301"/>
                  </a:lnTo>
                  <a:lnTo>
                    <a:pt x="1500180" y="2607824"/>
                  </a:lnTo>
                  <a:lnTo>
                    <a:pt x="1453525" y="2613727"/>
                  </a:lnTo>
                  <a:lnTo>
                    <a:pt x="1406376" y="2617980"/>
                  </a:lnTo>
                  <a:lnTo>
                    <a:pt x="1358760" y="2620554"/>
                  </a:lnTo>
                  <a:lnTo>
                    <a:pt x="1310709" y="2621418"/>
                  </a:lnTo>
                  <a:close/>
                </a:path>
              </a:pathLst>
            </a:custGeom>
            <a:solidFill>
              <a:srgbClr val="1D2B2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53591" y="6493734"/>
              <a:ext cx="2308258" cy="2308249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0966" y="5254918"/>
            <a:ext cx="233541" cy="23354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0966" y="6815173"/>
            <a:ext cx="233541" cy="23354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0966" y="8279067"/>
            <a:ext cx="233541" cy="2335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90685" y="2231202"/>
            <a:ext cx="4388485" cy="1958975"/>
          </a:xfrm>
          <a:prstGeom prst="rect"/>
        </p:spPr>
        <p:txBody>
          <a:bodyPr wrap="square" lIns="0" tIns="71755" rIns="0" bIns="0" rtlCol="0" vert="horz">
            <a:spAutoFit/>
          </a:bodyPr>
          <a:lstStyle/>
          <a:p>
            <a:pPr marL="12700" marR="5080">
              <a:lnSpc>
                <a:spcPts val="7430"/>
              </a:lnSpc>
              <a:spcBef>
                <a:spcPts val="565"/>
              </a:spcBef>
            </a:pPr>
            <a:r>
              <a:rPr dirty="0" spc="229"/>
              <a:t>A</a:t>
            </a:r>
            <a:r>
              <a:rPr dirty="0" spc="30"/>
              <a:t>c</a:t>
            </a:r>
            <a:r>
              <a:rPr dirty="0" spc="-75"/>
              <a:t>t</a:t>
            </a:r>
            <a:r>
              <a:rPr dirty="0" spc="-20"/>
              <a:t>i</a:t>
            </a:r>
            <a:r>
              <a:rPr dirty="0" spc="-40"/>
              <a:t>v</a:t>
            </a:r>
            <a:r>
              <a:rPr dirty="0" spc="-20"/>
              <a:t>i</a:t>
            </a:r>
            <a:r>
              <a:rPr dirty="0" spc="-15"/>
              <a:t>dad</a:t>
            </a:r>
            <a:r>
              <a:rPr dirty="0" spc="105"/>
              <a:t>e</a:t>
            </a:r>
            <a:r>
              <a:rPr dirty="0" spc="-10"/>
              <a:t>s  </a:t>
            </a:r>
            <a:r>
              <a:rPr dirty="0" spc="5"/>
              <a:t>realizadas</a:t>
            </a:r>
          </a:p>
        </p:txBody>
      </p:sp>
      <p:sp>
        <p:nvSpPr>
          <p:cNvPr id="3" name="object 3"/>
          <p:cNvSpPr/>
          <p:nvPr/>
        </p:nvSpPr>
        <p:spPr>
          <a:xfrm>
            <a:off x="9703384" y="1596884"/>
            <a:ext cx="1187450" cy="494665"/>
          </a:xfrm>
          <a:custGeom>
            <a:avLst/>
            <a:gdLst/>
            <a:ahLst/>
            <a:cxnLst/>
            <a:rect l="l" t="t" r="r" b="b"/>
            <a:pathLst>
              <a:path w="1187450" h="494664">
                <a:moveTo>
                  <a:pt x="1187272" y="247281"/>
                </a:moveTo>
                <a:lnTo>
                  <a:pt x="1182243" y="197446"/>
                </a:lnTo>
                <a:lnTo>
                  <a:pt x="1167841" y="151028"/>
                </a:lnTo>
                <a:lnTo>
                  <a:pt x="1145044" y="109016"/>
                </a:lnTo>
                <a:lnTo>
                  <a:pt x="1114844" y="72428"/>
                </a:lnTo>
                <a:lnTo>
                  <a:pt x="1078242" y="42227"/>
                </a:lnTo>
                <a:lnTo>
                  <a:pt x="1036243" y="19431"/>
                </a:lnTo>
                <a:lnTo>
                  <a:pt x="989825" y="5016"/>
                </a:lnTo>
                <a:lnTo>
                  <a:pt x="939990" y="0"/>
                </a:lnTo>
                <a:lnTo>
                  <a:pt x="890155" y="5016"/>
                </a:lnTo>
                <a:lnTo>
                  <a:pt x="843737" y="19431"/>
                </a:lnTo>
                <a:lnTo>
                  <a:pt x="801725" y="42227"/>
                </a:lnTo>
                <a:lnTo>
                  <a:pt x="766800" y="71056"/>
                </a:lnTo>
                <a:lnTo>
                  <a:pt x="731888" y="42227"/>
                </a:lnTo>
                <a:lnTo>
                  <a:pt x="689889" y="19431"/>
                </a:lnTo>
                <a:lnTo>
                  <a:pt x="643470" y="5016"/>
                </a:lnTo>
                <a:lnTo>
                  <a:pt x="593636" y="0"/>
                </a:lnTo>
                <a:lnTo>
                  <a:pt x="543801" y="5016"/>
                </a:lnTo>
                <a:lnTo>
                  <a:pt x="497382" y="19431"/>
                </a:lnTo>
                <a:lnTo>
                  <a:pt x="455371" y="42227"/>
                </a:lnTo>
                <a:lnTo>
                  <a:pt x="420446" y="71056"/>
                </a:lnTo>
                <a:lnTo>
                  <a:pt x="385533" y="42227"/>
                </a:lnTo>
                <a:lnTo>
                  <a:pt x="343535" y="19431"/>
                </a:lnTo>
                <a:lnTo>
                  <a:pt x="297116" y="5016"/>
                </a:lnTo>
                <a:lnTo>
                  <a:pt x="247281" y="0"/>
                </a:lnTo>
                <a:lnTo>
                  <a:pt x="197446" y="5016"/>
                </a:lnTo>
                <a:lnTo>
                  <a:pt x="151028" y="19431"/>
                </a:lnTo>
                <a:lnTo>
                  <a:pt x="109016" y="42227"/>
                </a:lnTo>
                <a:lnTo>
                  <a:pt x="72415" y="72428"/>
                </a:lnTo>
                <a:lnTo>
                  <a:pt x="42227" y="109016"/>
                </a:lnTo>
                <a:lnTo>
                  <a:pt x="19431" y="151028"/>
                </a:lnTo>
                <a:lnTo>
                  <a:pt x="5016" y="197446"/>
                </a:lnTo>
                <a:lnTo>
                  <a:pt x="0" y="247281"/>
                </a:lnTo>
                <a:lnTo>
                  <a:pt x="5016" y="297116"/>
                </a:lnTo>
                <a:lnTo>
                  <a:pt x="19431" y="343535"/>
                </a:lnTo>
                <a:lnTo>
                  <a:pt x="42227" y="385533"/>
                </a:lnTo>
                <a:lnTo>
                  <a:pt x="72415" y="422135"/>
                </a:lnTo>
                <a:lnTo>
                  <a:pt x="109016" y="452335"/>
                </a:lnTo>
                <a:lnTo>
                  <a:pt x="151028" y="475132"/>
                </a:lnTo>
                <a:lnTo>
                  <a:pt x="197446" y="489534"/>
                </a:lnTo>
                <a:lnTo>
                  <a:pt x="247281" y="494563"/>
                </a:lnTo>
                <a:lnTo>
                  <a:pt x="297116" y="489534"/>
                </a:lnTo>
                <a:lnTo>
                  <a:pt x="343535" y="475132"/>
                </a:lnTo>
                <a:lnTo>
                  <a:pt x="385533" y="452335"/>
                </a:lnTo>
                <a:lnTo>
                  <a:pt x="420446" y="423519"/>
                </a:lnTo>
                <a:lnTo>
                  <a:pt x="455371" y="452335"/>
                </a:lnTo>
                <a:lnTo>
                  <a:pt x="497382" y="475132"/>
                </a:lnTo>
                <a:lnTo>
                  <a:pt x="543801" y="489534"/>
                </a:lnTo>
                <a:lnTo>
                  <a:pt x="593636" y="494563"/>
                </a:lnTo>
                <a:lnTo>
                  <a:pt x="643470" y="489534"/>
                </a:lnTo>
                <a:lnTo>
                  <a:pt x="689889" y="475132"/>
                </a:lnTo>
                <a:lnTo>
                  <a:pt x="731888" y="452335"/>
                </a:lnTo>
                <a:lnTo>
                  <a:pt x="766800" y="423519"/>
                </a:lnTo>
                <a:lnTo>
                  <a:pt x="801725" y="452335"/>
                </a:lnTo>
                <a:lnTo>
                  <a:pt x="843737" y="475132"/>
                </a:lnTo>
                <a:lnTo>
                  <a:pt x="890155" y="489534"/>
                </a:lnTo>
                <a:lnTo>
                  <a:pt x="939990" y="494563"/>
                </a:lnTo>
                <a:lnTo>
                  <a:pt x="989825" y="489534"/>
                </a:lnTo>
                <a:lnTo>
                  <a:pt x="1036243" y="475132"/>
                </a:lnTo>
                <a:lnTo>
                  <a:pt x="1078242" y="452335"/>
                </a:lnTo>
                <a:lnTo>
                  <a:pt x="1114844" y="422135"/>
                </a:lnTo>
                <a:lnTo>
                  <a:pt x="1145044" y="385533"/>
                </a:lnTo>
                <a:lnTo>
                  <a:pt x="1167841" y="343535"/>
                </a:lnTo>
                <a:lnTo>
                  <a:pt x="1182243" y="297116"/>
                </a:lnTo>
                <a:lnTo>
                  <a:pt x="1187272" y="247281"/>
                </a:lnTo>
                <a:close/>
              </a:path>
            </a:pathLst>
          </a:custGeom>
          <a:solidFill>
            <a:srgbClr val="4B8F36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8497570" cy="8594725"/>
            <a:chOff x="0" y="0"/>
            <a:chExt cx="8497570" cy="8594725"/>
          </a:xfrm>
        </p:grpSpPr>
        <p:sp>
          <p:nvSpPr>
            <p:cNvPr id="5" name="object 5"/>
            <p:cNvSpPr/>
            <p:nvPr/>
          </p:nvSpPr>
          <p:spPr>
            <a:xfrm>
              <a:off x="3184615" y="5710255"/>
              <a:ext cx="2884805" cy="2884805"/>
            </a:xfrm>
            <a:custGeom>
              <a:avLst/>
              <a:gdLst/>
              <a:ahLst/>
              <a:cxnLst/>
              <a:rect l="l" t="t" r="r" b="b"/>
              <a:pathLst>
                <a:path w="2884804" h="2884804">
                  <a:moveTo>
                    <a:pt x="1442164" y="2884298"/>
                  </a:moveTo>
                  <a:lnTo>
                    <a:pt x="1393577" y="2883495"/>
                  </a:lnTo>
                  <a:lnTo>
                    <a:pt x="1345408" y="2881104"/>
                  </a:lnTo>
                  <a:lnTo>
                    <a:pt x="1297666" y="2877151"/>
                  </a:lnTo>
                  <a:lnTo>
                    <a:pt x="1250377" y="2871659"/>
                  </a:lnTo>
                  <a:lnTo>
                    <a:pt x="1203566" y="2864655"/>
                  </a:lnTo>
                  <a:lnTo>
                    <a:pt x="1157257" y="2856163"/>
                  </a:lnTo>
                  <a:lnTo>
                    <a:pt x="1111477" y="2846210"/>
                  </a:lnTo>
                  <a:lnTo>
                    <a:pt x="1066250" y="2834819"/>
                  </a:lnTo>
                  <a:lnTo>
                    <a:pt x="1021602" y="2822017"/>
                  </a:lnTo>
                  <a:lnTo>
                    <a:pt x="977559" y="2807829"/>
                  </a:lnTo>
                  <a:lnTo>
                    <a:pt x="934144" y="2792279"/>
                  </a:lnTo>
                  <a:lnTo>
                    <a:pt x="891384" y="2775394"/>
                  </a:lnTo>
                  <a:lnTo>
                    <a:pt x="849303" y="2757198"/>
                  </a:lnTo>
                  <a:lnTo>
                    <a:pt x="807928" y="2737716"/>
                  </a:lnTo>
                  <a:lnTo>
                    <a:pt x="767283" y="2716974"/>
                  </a:lnTo>
                  <a:lnTo>
                    <a:pt x="727393" y="2694998"/>
                  </a:lnTo>
                  <a:lnTo>
                    <a:pt x="688283" y="2671811"/>
                  </a:lnTo>
                  <a:lnTo>
                    <a:pt x="649980" y="2647441"/>
                  </a:lnTo>
                  <a:lnTo>
                    <a:pt x="612508" y="2621911"/>
                  </a:lnTo>
                  <a:lnTo>
                    <a:pt x="575892" y="2595247"/>
                  </a:lnTo>
                  <a:lnTo>
                    <a:pt x="540158" y="2567474"/>
                  </a:lnTo>
                  <a:lnTo>
                    <a:pt x="505330" y="2538618"/>
                  </a:lnTo>
                  <a:lnTo>
                    <a:pt x="471435" y="2508703"/>
                  </a:lnTo>
                  <a:lnTo>
                    <a:pt x="438497" y="2477755"/>
                  </a:lnTo>
                  <a:lnTo>
                    <a:pt x="406542" y="2445800"/>
                  </a:lnTo>
                  <a:lnTo>
                    <a:pt x="375594" y="2412862"/>
                  </a:lnTo>
                  <a:lnTo>
                    <a:pt x="345680" y="2378967"/>
                  </a:lnTo>
                  <a:lnTo>
                    <a:pt x="316823" y="2344139"/>
                  </a:lnTo>
                  <a:lnTo>
                    <a:pt x="289051" y="2308405"/>
                  </a:lnTo>
                  <a:lnTo>
                    <a:pt x="262387" y="2271789"/>
                  </a:lnTo>
                  <a:lnTo>
                    <a:pt x="236857" y="2234317"/>
                  </a:lnTo>
                  <a:lnTo>
                    <a:pt x="212486" y="2196014"/>
                  </a:lnTo>
                  <a:lnTo>
                    <a:pt x="189299" y="2156905"/>
                  </a:lnTo>
                  <a:lnTo>
                    <a:pt x="167323" y="2117015"/>
                  </a:lnTo>
                  <a:lnTo>
                    <a:pt x="146581" y="2076369"/>
                  </a:lnTo>
                  <a:lnTo>
                    <a:pt x="127100" y="2034994"/>
                  </a:lnTo>
                  <a:lnTo>
                    <a:pt x="108903" y="1992913"/>
                  </a:lnTo>
                  <a:lnTo>
                    <a:pt x="92018" y="1950153"/>
                  </a:lnTo>
                  <a:lnTo>
                    <a:pt x="76468" y="1906739"/>
                  </a:lnTo>
                  <a:lnTo>
                    <a:pt x="62280" y="1862695"/>
                  </a:lnTo>
                  <a:lnTo>
                    <a:pt x="49478" y="1818047"/>
                  </a:lnTo>
                  <a:lnTo>
                    <a:pt x="38088" y="1772820"/>
                  </a:lnTo>
                  <a:lnTo>
                    <a:pt x="28134" y="1727040"/>
                  </a:lnTo>
                  <a:lnTo>
                    <a:pt x="19642" y="1680732"/>
                  </a:lnTo>
                  <a:lnTo>
                    <a:pt x="12638" y="1633920"/>
                  </a:lnTo>
                  <a:lnTo>
                    <a:pt x="7147" y="1586631"/>
                  </a:lnTo>
                  <a:lnTo>
                    <a:pt x="3193" y="1538889"/>
                  </a:lnTo>
                  <a:lnTo>
                    <a:pt x="802" y="1490720"/>
                  </a:lnTo>
                  <a:lnTo>
                    <a:pt x="0" y="1442157"/>
                  </a:lnTo>
                  <a:lnTo>
                    <a:pt x="802" y="1393577"/>
                  </a:lnTo>
                  <a:lnTo>
                    <a:pt x="3193" y="1345408"/>
                  </a:lnTo>
                  <a:lnTo>
                    <a:pt x="7147" y="1297666"/>
                  </a:lnTo>
                  <a:lnTo>
                    <a:pt x="12638" y="1250377"/>
                  </a:lnTo>
                  <a:lnTo>
                    <a:pt x="19642" y="1203566"/>
                  </a:lnTo>
                  <a:lnTo>
                    <a:pt x="28134" y="1157257"/>
                  </a:lnTo>
                  <a:lnTo>
                    <a:pt x="38088" y="1111477"/>
                  </a:lnTo>
                  <a:lnTo>
                    <a:pt x="49478" y="1066250"/>
                  </a:lnTo>
                  <a:lnTo>
                    <a:pt x="62280" y="1021603"/>
                  </a:lnTo>
                  <a:lnTo>
                    <a:pt x="76468" y="977559"/>
                  </a:lnTo>
                  <a:lnTo>
                    <a:pt x="92018" y="934144"/>
                  </a:lnTo>
                  <a:lnTo>
                    <a:pt x="108903" y="891384"/>
                  </a:lnTo>
                  <a:lnTo>
                    <a:pt x="127100" y="849304"/>
                  </a:lnTo>
                  <a:lnTo>
                    <a:pt x="146581" y="807928"/>
                  </a:lnTo>
                  <a:lnTo>
                    <a:pt x="167323" y="767283"/>
                  </a:lnTo>
                  <a:lnTo>
                    <a:pt x="189299" y="727393"/>
                  </a:lnTo>
                  <a:lnTo>
                    <a:pt x="212486" y="688284"/>
                  </a:lnTo>
                  <a:lnTo>
                    <a:pt x="236857" y="649980"/>
                  </a:lnTo>
                  <a:lnTo>
                    <a:pt x="262387" y="612508"/>
                  </a:lnTo>
                  <a:lnTo>
                    <a:pt x="289051" y="575892"/>
                  </a:lnTo>
                  <a:lnTo>
                    <a:pt x="316823" y="540158"/>
                  </a:lnTo>
                  <a:lnTo>
                    <a:pt x="345680" y="505331"/>
                  </a:lnTo>
                  <a:lnTo>
                    <a:pt x="375594" y="471435"/>
                  </a:lnTo>
                  <a:lnTo>
                    <a:pt x="406542" y="438497"/>
                  </a:lnTo>
                  <a:lnTo>
                    <a:pt x="438497" y="406542"/>
                  </a:lnTo>
                  <a:lnTo>
                    <a:pt x="471435" y="375594"/>
                  </a:lnTo>
                  <a:lnTo>
                    <a:pt x="505330" y="345680"/>
                  </a:lnTo>
                  <a:lnTo>
                    <a:pt x="540158" y="316823"/>
                  </a:lnTo>
                  <a:lnTo>
                    <a:pt x="575892" y="289051"/>
                  </a:lnTo>
                  <a:lnTo>
                    <a:pt x="612508" y="262387"/>
                  </a:lnTo>
                  <a:lnTo>
                    <a:pt x="649980" y="236857"/>
                  </a:lnTo>
                  <a:lnTo>
                    <a:pt x="688283" y="212486"/>
                  </a:lnTo>
                  <a:lnTo>
                    <a:pt x="727393" y="189300"/>
                  </a:lnTo>
                  <a:lnTo>
                    <a:pt x="767283" y="167323"/>
                  </a:lnTo>
                  <a:lnTo>
                    <a:pt x="807928" y="146581"/>
                  </a:lnTo>
                  <a:lnTo>
                    <a:pt x="849303" y="127100"/>
                  </a:lnTo>
                  <a:lnTo>
                    <a:pt x="891384" y="108904"/>
                  </a:lnTo>
                  <a:lnTo>
                    <a:pt x="934144" y="92018"/>
                  </a:lnTo>
                  <a:lnTo>
                    <a:pt x="977559" y="76469"/>
                  </a:lnTo>
                  <a:lnTo>
                    <a:pt x="1021602" y="62280"/>
                  </a:lnTo>
                  <a:lnTo>
                    <a:pt x="1066250" y="49478"/>
                  </a:lnTo>
                  <a:lnTo>
                    <a:pt x="1111477" y="38088"/>
                  </a:lnTo>
                  <a:lnTo>
                    <a:pt x="1157257" y="28134"/>
                  </a:lnTo>
                  <a:lnTo>
                    <a:pt x="1203566" y="19643"/>
                  </a:lnTo>
                  <a:lnTo>
                    <a:pt x="1250377" y="12638"/>
                  </a:lnTo>
                  <a:lnTo>
                    <a:pt x="1297666" y="7147"/>
                  </a:lnTo>
                  <a:lnTo>
                    <a:pt x="1345408" y="3193"/>
                  </a:lnTo>
                  <a:lnTo>
                    <a:pt x="1393577" y="802"/>
                  </a:lnTo>
                  <a:lnTo>
                    <a:pt x="1442149" y="0"/>
                  </a:lnTo>
                  <a:lnTo>
                    <a:pt x="1490720" y="802"/>
                  </a:lnTo>
                  <a:lnTo>
                    <a:pt x="1538889" y="3193"/>
                  </a:lnTo>
                  <a:lnTo>
                    <a:pt x="1586631" y="7147"/>
                  </a:lnTo>
                  <a:lnTo>
                    <a:pt x="1633920" y="12638"/>
                  </a:lnTo>
                  <a:lnTo>
                    <a:pt x="1680732" y="19643"/>
                  </a:lnTo>
                  <a:lnTo>
                    <a:pt x="1727040" y="28134"/>
                  </a:lnTo>
                  <a:lnTo>
                    <a:pt x="1772820" y="38088"/>
                  </a:lnTo>
                  <a:lnTo>
                    <a:pt x="1818047" y="49478"/>
                  </a:lnTo>
                  <a:lnTo>
                    <a:pt x="1862695" y="62280"/>
                  </a:lnTo>
                  <a:lnTo>
                    <a:pt x="1906738" y="76469"/>
                  </a:lnTo>
                  <a:lnTo>
                    <a:pt x="1950153" y="92018"/>
                  </a:lnTo>
                  <a:lnTo>
                    <a:pt x="1992913" y="108904"/>
                  </a:lnTo>
                  <a:lnTo>
                    <a:pt x="2034994" y="127100"/>
                  </a:lnTo>
                  <a:lnTo>
                    <a:pt x="2076369" y="146581"/>
                  </a:lnTo>
                  <a:lnTo>
                    <a:pt x="2117015" y="167323"/>
                  </a:lnTo>
                  <a:lnTo>
                    <a:pt x="2156904" y="189300"/>
                  </a:lnTo>
                  <a:lnTo>
                    <a:pt x="2196014" y="212486"/>
                  </a:lnTo>
                  <a:lnTo>
                    <a:pt x="2234317" y="236857"/>
                  </a:lnTo>
                  <a:lnTo>
                    <a:pt x="2271789" y="262387"/>
                  </a:lnTo>
                  <a:lnTo>
                    <a:pt x="2308405" y="289051"/>
                  </a:lnTo>
                  <a:lnTo>
                    <a:pt x="2344139" y="316823"/>
                  </a:lnTo>
                  <a:lnTo>
                    <a:pt x="2378967" y="345680"/>
                  </a:lnTo>
                  <a:lnTo>
                    <a:pt x="2412862" y="375594"/>
                  </a:lnTo>
                  <a:lnTo>
                    <a:pt x="2445800" y="406542"/>
                  </a:lnTo>
                  <a:lnTo>
                    <a:pt x="2477755" y="438497"/>
                  </a:lnTo>
                  <a:lnTo>
                    <a:pt x="2508703" y="471435"/>
                  </a:lnTo>
                  <a:lnTo>
                    <a:pt x="2538617" y="505331"/>
                  </a:lnTo>
                  <a:lnTo>
                    <a:pt x="2567474" y="540158"/>
                  </a:lnTo>
                  <a:lnTo>
                    <a:pt x="2595247" y="575892"/>
                  </a:lnTo>
                  <a:lnTo>
                    <a:pt x="2621911" y="612508"/>
                  </a:lnTo>
                  <a:lnTo>
                    <a:pt x="2647441" y="649980"/>
                  </a:lnTo>
                  <a:lnTo>
                    <a:pt x="2671811" y="688284"/>
                  </a:lnTo>
                  <a:lnTo>
                    <a:pt x="2694998" y="727393"/>
                  </a:lnTo>
                  <a:lnTo>
                    <a:pt x="2716974" y="767283"/>
                  </a:lnTo>
                  <a:lnTo>
                    <a:pt x="2737716" y="807928"/>
                  </a:lnTo>
                  <a:lnTo>
                    <a:pt x="2757198" y="849304"/>
                  </a:lnTo>
                  <a:lnTo>
                    <a:pt x="2775394" y="891384"/>
                  </a:lnTo>
                  <a:lnTo>
                    <a:pt x="2792279" y="934144"/>
                  </a:lnTo>
                  <a:lnTo>
                    <a:pt x="2807829" y="977559"/>
                  </a:lnTo>
                  <a:lnTo>
                    <a:pt x="2822017" y="1021603"/>
                  </a:lnTo>
                  <a:lnTo>
                    <a:pt x="2834819" y="1066250"/>
                  </a:lnTo>
                  <a:lnTo>
                    <a:pt x="2846210" y="1111477"/>
                  </a:lnTo>
                  <a:lnTo>
                    <a:pt x="2856163" y="1157257"/>
                  </a:lnTo>
                  <a:lnTo>
                    <a:pt x="2864655" y="1203566"/>
                  </a:lnTo>
                  <a:lnTo>
                    <a:pt x="2871659" y="1250377"/>
                  </a:lnTo>
                  <a:lnTo>
                    <a:pt x="2877150" y="1297666"/>
                  </a:lnTo>
                  <a:lnTo>
                    <a:pt x="2881104" y="1345408"/>
                  </a:lnTo>
                  <a:lnTo>
                    <a:pt x="2883495" y="1393577"/>
                  </a:lnTo>
                  <a:lnTo>
                    <a:pt x="2884298" y="1442140"/>
                  </a:lnTo>
                  <a:lnTo>
                    <a:pt x="2883495" y="1490720"/>
                  </a:lnTo>
                  <a:lnTo>
                    <a:pt x="2881104" y="1538889"/>
                  </a:lnTo>
                  <a:lnTo>
                    <a:pt x="2877150" y="1586631"/>
                  </a:lnTo>
                  <a:lnTo>
                    <a:pt x="2871659" y="1633920"/>
                  </a:lnTo>
                  <a:lnTo>
                    <a:pt x="2864655" y="1680732"/>
                  </a:lnTo>
                  <a:lnTo>
                    <a:pt x="2856163" y="1727040"/>
                  </a:lnTo>
                  <a:lnTo>
                    <a:pt x="2846210" y="1772820"/>
                  </a:lnTo>
                  <a:lnTo>
                    <a:pt x="2834819" y="1818047"/>
                  </a:lnTo>
                  <a:lnTo>
                    <a:pt x="2822017" y="1862695"/>
                  </a:lnTo>
                  <a:lnTo>
                    <a:pt x="2807829" y="1906739"/>
                  </a:lnTo>
                  <a:lnTo>
                    <a:pt x="2792279" y="1950153"/>
                  </a:lnTo>
                  <a:lnTo>
                    <a:pt x="2775394" y="1992913"/>
                  </a:lnTo>
                  <a:lnTo>
                    <a:pt x="2757198" y="2034994"/>
                  </a:lnTo>
                  <a:lnTo>
                    <a:pt x="2737716" y="2076369"/>
                  </a:lnTo>
                  <a:lnTo>
                    <a:pt x="2716974" y="2117015"/>
                  </a:lnTo>
                  <a:lnTo>
                    <a:pt x="2694998" y="2156905"/>
                  </a:lnTo>
                  <a:lnTo>
                    <a:pt x="2671811" y="2196014"/>
                  </a:lnTo>
                  <a:lnTo>
                    <a:pt x="2647441" y="2234317"/>
                  </a:lnTo>
                  <a:lnTo>
                    <a:pt x="2621911" y="2271789"/>
                  </a:lnTo>
                  <a:lnTo>
                    <a:pt x="2595247" y="2308405"/>
                  </a:lnTo>
                  <a:lnTo>
                    <a:pt x="2567474" y="2344139"/>
                  </a:lnTo>
                  <a:lnTo>
                    <a:pt x="2538617" y="2378967"/>
                  </a:lnTo>
                  <a:lnTo>
                    <a:pt x="2508703" y="2412862"/>
                  </a:lnTo>
                  <a:lnTo>
                    <a:pt x="2477755" y="2445800"/>
                  </a:lnTo>
                  <a:lnTo>
                    <a:pt x="2445800" y="2477755"/>
                  </a:lnTo>
                  <a:lnTo>
                    <a:pt x="2412862" y="2508703"/>
                  </a:lnTo>
                  <a:lnTo>
                    <a:pt x="2378967" y="2538618"/>
                  </a:lnTo>
                  <a:lnTo>
                    <a:pt x="2344139" y="2567474"/>
                  </a:lnTo>
                  <a:lnTo>
                    <a:pt x="2308405" y="2595247"/>
                  </a:lnTo>
                  <a:lnTo>
                    <a:pt x="2271789" y="2621911"/>
                  </a:lnTo>
                  <a:lnTo>
                    <a:pt x="2234317" y="2647441"/>
                  </a:lnTo>
                  <a:lnTo>
                    <a:pt x="2196014" y="2671811"/>
                  </a:lnTo>
                  <a:lnTo>
                    <a:pt x="2156904" y="2694998"/>
                  </a:lnTo>
                  <a:lnTo>
                    <a:pt x="2117015" y="2716974"/>
                  </a:lnTo>
                  <a:lnTo>
                    <a:pt x="2076369" y="2737716"/>
                  </a:lnTo>
                  <a:lnTo>
                    <a:pt x="2034994" y="2757198"/>
                  </a:lnTo>
                  <a:lnTo>
                    <a:pt x="1992913" y="2775394"/>
                  </a:lnTo>
                  <a:lnTo>
                    <a:pt x="1950153" y="2792279"/>
                  </a:lnTo>
                  <a:lnTo>
                    <a:pt x="1906738" y="2807829"/>
                  </a:lnTo>
                  <a:lnTo>
                    <a:pt x="1862695" y="2822017"/>
                  </a:lnTo>
                  <a:lnTo>
                    <a:pt x="1818047" y="2834819"/>
                  </a:lnTo>
                  <a:lnTo>
                    <a:pt x="1772820" y="2846210"/>
                  </a:lnTo>
                  <a:lnTo>
                    <a:pt x="1727040" y="2856163"/>
                  </a:lnTo>
                  <a:lnTo>
                    <a:pt x="1680732" y="2864655"/>
                  </a:lnTo>
                  <a:lnTo>
                    <a:pt x="1633920" y="2871659"/>
                  </a:lnTo>
                  <a:lnTo>
                    <a:pt x="1586631" y="2877151"/>
                  </a:lnTo>
                  <a:lnTo>
                    <a:pt x="1538889" y="2881104"/>
                  </a:lnTo>
                  <a:lnTo>
                    <a:pt x="1490720" y="2883495"/>
                  </a:lnTo>
                  <a:lnTo>
                    <a:pt x="1442164" y="2884298"/>
                  </a:lnTo>
                  <a:close/>
                </a:path>
              </a:pathLst>
            </a:custGeom>
            <a:solidFill>
              <a:srgbClr val="4B8F36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497422" cy="842743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8758397" y="6734615"/>
            <a:ext cx="3234690" cy="96646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67945">
              <a:lnSpc>
                <a:spcPct val="116500"/>
              </a:lnSpc>
              <a:spcBef>
                <a:spcPts val="90"/>
              </a:spcBef>
            </a:pP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65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2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265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-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1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65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-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10">
                <a:solidFill>
                  <a:srgbClr val="FFFFFF"/>
                </a:solidFill>
                <a:latin typeface="Tahoma"/>
                <a:cs typeface="Tahoma"/>
              </a:rPr>
              <a:t>ó</a:t>
            </a:r>
            <a:r>
              <a:rPr dirty="0" sz="2650" spc="-1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65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650" spc="-6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dirty="0" sz="265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-1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7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650" spc="-250">
                <a:solidFill>
                  <a:srgbClr val="FFFFFF"/>
                </a:solidFill>
                <a:latin typeface="Tahoma"/>
                <a:cs typeface="Tahoma"/>
              </a:rPr>
              <a:t>:  </a:t>
            </a:r>
            <a:r>
              <a:rPr dirty="0" sz="2650" spc="-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65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650" spc="-4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650" spc="-4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650" spc="-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65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650" spc="-4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78190" y="4973847"/>
            <a:ext cx="4902200" cy="1564640"/>
          </a:xfrm>
          <a:prstGeom prst="rect">
            <a:avLst/>
          </a:prstGeom>
        </p:spPr>
        <p:txBody>
          <a:bodyPr wrap="square" lIns="0" tIns="111760" rIns="0" bIns="0" rtlCol="0" vert="horz">
            <a:spAutoFit/>
          </a:bodyPr>
          <a:lstStyle/>
          <a:p>
            <a:pPr marL="1022350" indent="-984885">
              <a:lnSpc>
                <a:spcPct val="100000"/>
              </a:lnSpc>
              <a:spcBef>
                <a:spcPts val="880"/>
              </a:spcBef>
              <a:buClr>
                <a:srgbClr val="37B5FF"/>
              </a:buClr>
              <a:buSzPct val="166037"/>
              <a:buFont typeface="Tahoma"/>
              <a:buAutoNum type="arabicPeriod"/>
              <a:tabLst>
                <a:tab pos="1022985" algn="l"/>
              </a:tabLst>
            </a:pPr>
            <a:r>
              <a:rPr dirty="0" sz="2650" spc="-155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-12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dirty="0" sz="2650" spc="-1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650" spc="10">
                <a:solidFill>
                  <a:srgbClr val="FFFFFF"/>
                </a:solidFill>
                <a:latin typeface="Tahoma"/>
                <a:cs typeface="Tahoma"/>
              </a:rPr>
              <a:t>ó</a:t>
            </a: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650" spc="1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-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650" spc="15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65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-1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-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7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endParaRPr sz="2650">
              <a:latin typeface="Tahoma"/>
              <a:cs typeface="Tahoma"/>
            </a:endParaRPr>
          </a:p>
          <a:p>
            <a:pPr marL="1022350" indent="-984885">
              <a:lnSpc>
                <a:spcPct val="100000"/>
              </a:lnSpc>
              <a:spcBef>
                <a:spcPts val="775"/>
              </a:spcBef>
              <a:buClr>
                <a:srgbClr val="37B5FF"/>
              </a:buClr>
              <a:buSzPct val="166037"/>
              <a:buFont typeface="Tahoma"/>
              <a:buAutoNum type="arabicPeriod"/>
              <a:tabLst>
                <a:tab pos="1022985" algn="l"/>
              </a:tabLst>
            </a:pP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650" spc="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650" spc="-1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650" spc="1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650" spc="-3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650" spc="-2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2650" spc="-5">
                <a:solidFill>
                  <a:srgbClr val="FFFFFF"/>
                </a:solidFill>
                <a:latin typeface="Tahoma"/>
                <a:cs typeface="Tahoma"/>
              </a:rPr>
              <a:t>cc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10">
                <a:solidFill>
                  <a:srgbClr val="FFFFFF"/>
                </a:solidFill>
                <a:latin typeface="Tahoma"/>
                <a:cs typeface="Tahoma"/>
              </a:rPr>
              <a:t>ó</a:t>
            </a:r>
            <a:r>
              <a:rPr dirty="0" sz="2650" spc="-1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65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-1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650" spc="-75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dirty="0" sz="2650" spc="-7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650" spc="-3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650" spc="-1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65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2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650" spc="-7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650" spc="-3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650" spc="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650" spc="-6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03590" y="6791291"/>
            <a:ext cx="78359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484" b="1">
                <a:solidFill>
                  <a:srgbClr val="37B5FF"/>
                </a:solidFill>
                <a:latin typeface="Tahoma"/>
                <a:cs typeface="Tahoma"/>
              </a:rPr>
              <a:t>03</a:t>
            </a:r>
            <a:r>
              <a:rPr dirty="0" sz="4400" spc="-55" b="1">
                <a:solidFill>
                  <a:srgbClr val="37B5FF"/>
                </a:solidFill>
                <a:latin typeface="Tahoma"/>
                <a:cs typeface="Tahoma"/>
              </a:rPr>
              <a:t>.</a:t>
            </a:r>
            <a:endParaRPr sz="4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03590" y="7785879"/>
            <a:ext cx="435356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aseline="-2525" sz="6600" spc="-727" b="1">
                <a:solidFill>
                  <a:srgbClr val="37B5FF"/>
                </a:solidFill>
                <a:latin typeface="Tahoma"/>
                <a:cs typeface="Tahoma"/>
              </a:rPr>
              <a:t>04</a:t>
            </a:r>
            <a:r>
              <a:rPr dirty="0" baseline="-2525" sz="6600" spc="-82" b="1">
                <a:solidFill>
                  <a:srgbClr val="37B5FF"/>
                </a:solidFill>
                <a:latin typeface="Tahoma"/>
                <a:cs typeface="Tahoma"/>
              </a:rPr>
              <a:t>.</a:t>
            </a:r>
            <a:r>
              <a:rPr dirty="0" baseline="-2525" sz="6600" spc="-367" b="1">
                <a:solidFill>
                  <a:srgbClr val="37B5FF"/>
                </a:solidFill>
                <a:latin typeface="Tahoma"/>
                <a:cs typeface="Tahoma"/>
              </a:rPr>
              <a:t> </a:t>
            </a:r>
            <a:r>
              <a:rPr dirty="0" sz="2650" spc="-125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650" spc="-7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650" spc="-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650" spc="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650" spc="7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650" spc="-7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650" spc="-5">
                <a:solidFill>
                  <a:srgbClr val="FFFFFF"/>
                </a:solidFill>
                <a:latin typeface="Tahoma"/>
                <a:cs typeface="Tahoma"/>
              </a:rPr>
              <a:t>cc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10">
                <a:solidFill>
                  <a:srgbClr val="FFFFFF"/>
                </a:solidFill>
                <a:latin typeface="Tahoma"/>
                <a:cs typeface="Tahoma"/>
              </a:rPr>
              <a:t>ó</a:t>
            </a:r>
            <a:r>
              <a:rPr dirty="0" sz="2650" spc="-1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65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650" spc="2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65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650" spc="-3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650" spc="-7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2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650" spc="-2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2650" spc="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650" spc="-6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971339" y="5176502"/>
            <a:ext cx="3315335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21464" sz="6600" spc="-727" b="1">
                <a:solidFill>
                  <a:srgbClr val="37B5FF"/>
                </a:solidFill>
                <a:latin typeface="Tahoma"/>
                <a:cs typeface="Tahoma"/>
              </a:rPr>
              <a:t>05</a:t>
            </a:r>
            <a:r>
              <a:rPr dirty="0" baseline="-21464" sz="6600" spc="-82" b="1">
                <a:solidFill>
                  <a:srgbClr val="37B5FF"/>
                </a:solidFill>
                <a:latin typeface="Tahoma"/>
                <a:cs typeface="Tahoma"/>
              </a:rPr>
              <a:t>.</a:t>
            </a:r>
            <a:r>
              <a:rPr dirty="0" baseline="-21464" sz="6600" spc="735" b="1">
                <a:solidFill>
                  <a:srgbClr val="37B5FF"/>
                </a:solidFill>
                <a:latin typeface="Tahoma"/>
                <a:cs typeface="Tahoma"/>
              </a:rPr>
              <a:t> </a:t>
            </a: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65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-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15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265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-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10">
                <a:solidFill>
                  <a:srgbClr val="FFFFFF"/>
                </a:solidFill>
                <a:latin typeface="Tahoma"/>
                <a:cs typeface="Tahoma"/>
              </a:rPr>
              <a:t>ó</a:t>
            </a:r>
            <a:r>
              <a:rPr dirty="0" sz="2650" spc="-1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65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650" spc="-7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650" spc="-1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65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650" spc="7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650" spc="-4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981301" y="5865225"/>
            <a:ext cx="3477260" cy="4349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650" spc="-7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650" spc="7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65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1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dirty="0" sz="2650" spc="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650" spc="-3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dirty="0" sz="2650" spc="-4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-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10">
                <a:solidFill>
                  <a:srgbClr val="FFFFFF"/>
                </a:solidFill>
                <a:latin typeface="Tahoma"/>
                <a:cs typeface="Tahoma"/>
              </a:rPr>
              <a:t>ó</a:t>
            </a:r>
            <a:r>
              <a:rPr dirty="0" sz="2650" spc="-1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65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650" spc="2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65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650" spc="-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650" spc="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650" spc="-1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2650" spc="2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2650" spc="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650" spc="2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971339" y="6549456"/>
            <a:ext cx="3894454" cy="1806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22350" indent="-984885">
              <a:lnSpc>
                <a:spcPct val="100000"/>
              </a:lnSpc>
              <a:spcBef>
                <a:spcPts val="100"/>
              </a:spcBef>
              <a:buClr>
                <a:srgbClr val="37B5FF"/>
              </a:buClr>
              <a:buSzPct val="166037"/>
              <a:buFont typeface="Tahoma"/>
              <a:buAutoNum type="arabicPeriod" startAt="6"/>
              <a:tabLst>
                <a:tab pos="1022985" algn="l"/>
              </a:tabLst>
            </a:pPr>
            <a:r>
              <a:rPr dirty="0" sz="2650" spc="-13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-1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650" spc="-45">
                <a:solidFill>
                  <a:srgbClr val="FFFFFF"/>
                </a:solidFill>
                <a:latin typeface="Tahoma"/>
                <a:cs typeface="Tahoma"/>
              </a:rPr>
              <a:t>á</a:t>
            </a:r>
            <a:r>
              <a:rPr dirty="0" sz="2650" spc="7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-6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65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650" spc="2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65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650" spc="-25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dirty="0" sz="2650" spc="-7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650" spc="7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650" spc="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650" spc="-6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endParaRPr sz="2650">
              <a:latin typeface="Tahoma"/>
              <a:cs typeface="Tahoma"/>
            </a:endParaRPr>
          </a:p>
          <a:p>
            <a:pPr marL="1022350" indent="-984885">
              <a:lnSpc>
                <a:spcPct val="100000"/>
              </a:lnSpc>
              <a:spcBef>
                <a:spcPts val="3460"/>
              </a:spcBef>
              <a:buClr>
                <a:srgbClr val="37B5FF"/>
              </a:buClr>
              <a:buSzPct val="166037"/>
              <a:buFont typeface="Tahoma"/>
              <a:buAutoNum type="arabicPeriod" startAt="6"/>
              <a:tabLst>
                <a:tab pos="1022985" algn="l"/>
              </a:tabLst>
            </a:pPr>
            <a:r>
              <a:rPr dirty="0" sz="2650" spc="-135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2650" spc="-15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2650" spc="-45">
                <a:solidFill>
                  <a:srgbClr val="FFFFFF"/>
                </a:solidFill>
                <a:latin typeface="Tahoma"/>
                <a:cs typeface="Tahoma"/>
              </a:rPr>
              <a:t>á</a:t>
            </a:r>
            <a:r>
              <a:rPr dirty="0" sz="2650" spc="75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650" spc="5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2650" spc="-6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65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650" spc="2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dirty="0" sz="2650" spc="-2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650" spc="-5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2650" spc="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650" spc="-1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dirty="0" sz="2650" spc="2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2650" spc="1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dirty="0" sz="2650" spc="-65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2650" spc="2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endParaRPr sz="26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3958" y="453751"/>
              <a:ext cx="16697324" cy="93821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958871" y="4688735"/>
              <a:ext cx="7687945" cy="1847214"/>
            </a:xfrm>
            <a:custGeom>
              <a:avLst/>
              <a:gdLst/>
              <a:ahLst/>
              <a:cxnLst/>
              <a:rect l="l" t="t" r="r" b="b"/>
              <a:pathLst>
                <a:path w="7687944" h="1847215">
                  <a:moveTo>
                    <a:pt x="7467618" y="1847088"/>
                  </a:moveTo>
                  <a:lnTo>
                    <a:pt x="219760" y="1847088"/>
                  </a:lnTo>
                  <a:lnTo>
                    <a:pt x="175550" y="1842611"/>
                  </a:lnTo>
                  <a:lnTo>
                    <a:pt x="134336" y="1829779"/>
                  </a:lnTo>
                  <a:lnTo>
                    <a:pt x="97012" y="1809483"/>
                  </a:lnTo>
                  <a:lnTo>
                    <a:pt x="64470" y="1782617"/>
                  </a:lnTo>
                  <a:lnTo>
                    <a:pt x="37604" y="1750075"/>
                  </a:lnTo>
                  <a:lnTo>
                    <a:pt x="17308" y="1712750"/>
                  </a:lnTo>
                  <a:lnTo>
                    <a:pt x="4475" y="1671536"/>
                  </a:lnTo>
                  <a:lnTo>
                    <a:pt x="0" y="1627331"/>
                  </a:lnTo>
                  <a:lnTo>
                    <a:pt x="0" y="219756"/>
                  </a:lnTo>
                  <a:lnTo>
                    <a:pt x="4475" y="175550"/>
                  </a:lnTo>
                  <a:lnTo>
                    <a:pt x="17308" y="134336"/>
                  </a:lnTo>
                  <a:lnTo>
                    <a:pt x="37604" y="97012"/>
                  </a:lnTo>
                  <a:lnTo>
                    <a:pt x="64470" y="64470"/>
                  </a:lnTo>
                  <a:lnTo>
                    <a:pt x="97012" y="37604"/>
                  </a:lnTo>
                  <a:lnTo>
                    <a:pt x="134336" y="17308"/>
                  </a:lnTo>
                  <a:lnTo>
                    <a:pt x="175550" y="4475"/>
                  </a:lnTo>
                  <a:lnTo>
                    <a:pt x="219756" y="0"/>
                  </a:lnTo>
                  <a:lnTo>
                    <a:pt x="7467621" y="0"/>
                  </a:lnTo>
                  <a:lnTo>
                    <a:pt x="7511827" y="4475"/>
                  </a:lnTo>
                  <a:lnTo>
                    <a:pt x="7553041" y="17308"/>
                  </a:lnTo>
                  <a:lnTo>
                    <a:pt x="7590366" y="37604"/>
                  </a:lnTo>
                  <a:lnTo>
                    <a:pt x="7622908" y="64470"/>
                  </a:lnTo>
                  <a:lnTo>
                    <a:pt x="7649774" y="97012"/>
                  </a:lnTo>
                  <a:lnTo>
                    <a:pt x="7670070" y="134336"/>
                  </a:lnTo>
                  <a:lnTo>
                    <a:pt x="7682902" y="175550"/>
                  </a:lnTo>
                  <a:lnTo>
                    <a:pt x="7687378" y="219756"/>
                  </a:lnTo>
                  <a:lnTo>
                    <a:pt x="7687378" y="1627331"/>
                  </a:lnTo>
                  <a:lnTo>
                    <a:pt x="7682902" y="1671536"/>
                  </a:lnTo>
                  <a:lnTo>
                    <a:pt x="7670070" y="1712750"/>
                  </a:lnTo>
                  <a:lnTo>
                    <a:pt x="7649774" y="1750075"/>
                  </a:lnTo>
                  <a:lnTo>
                    <a:pt x="7622908" y="1782617"/>
                  </a:lnTo>
                  <a:lnTo>
                    <a:pt x="7590366" y="1809483"/>
                  </a:lnTo>
                  <a:lnTo>
                    <a:pt x="7553041" y="1829779"/>
                  </a:lnTo>
                  <a:lnTo>
                    <a:pt x="7511827" y="1842611"/>
                  </a:lnTo>
                  <a:lnTo>
                    <a:pt x="7467618" y="1847088"/>
                  </a:lnTo>
                  <a:close/>
                </a:path>
              </a:pathLst>
            </a:custGeom>
            <a:solidFill>
              <a:srgbClr val="4B8F36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79434" y="4845267"/>
              <a:ext cx="7143749" cy="14763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42883" y="5016222"/>
            <a:ext cx="6831965" cy="1033780"/>
          </a:xfrm>
          <a:prstGeom prst="rect"/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6600" spc="-805">
                <a:latin typeface="Tahoma"/>
                <a:cs typeface="Tahoma"/>
              </a:rPr>
              <a:t>D</a:t>
            </a:r>
            <a:r>
              <a:rPr dirty="0" sz="6600" spc="-175">
                <a:latin typeface="Tahoma"/>
                <a:cs typeface="Tahoma"/>
              </a:rPr>
              <a:t>i</a:t>
            </a:r>
            <a:r>
              <a:rPr dirty="0" sz="6600" spc="-470">
                <a:latin typeface="Tahoma"/>
                <a:cs typeface="Tahoma"/>
              </a:rPr>
              <a:t>a</a:t>
            </a:r>
            <a:r>
              <a:rPr dirty="0" sz="6600" spc="-630">
                <a:latin typeface="Tahoma"/>
                <a:cs typeface="Tahoma"/>
              </a:rPr>
              <a:t>g</a:t>
            </a:r>
            <a:r>
              <a:rPr dirty="0" sz="6600" spc="-450">
                <a:latin typeface="Tahoma"/>
                <a:cs typeface="Tahoma"/>
              </a:rPr>
              <a:t>n</a:t>
            </a:r>
            <a:r>
              <a:rPr dirty="0" sz="6600" spc="-409">
                <a:latin typeface="Tahoma"/>
                <a:cs typeface="Tahoma"/>
              </a:rPr>
              <a:t>ó</a:t>
            </a:r>
            <a:r>
              <a:rPr dirty="0" sz="6600" spc="-475">
                <a:latin typeface="Tahoma"/>
                <a:cs typeface="Tahoma"/>
              </a:rPr>
              <a:t>s</a:t>
            </a:r>
            <a:r>
              <a:rPr dirty="0" sz="6600" spc="-215">
                <a:latin typeface="Tahoma"/>
                <a:cs typeface="Tahoma"/>
              </a:rPr>
              <a:t>t</a:t>
            </a:r>
            <a:r>
              <a:rPr dirty="0" sz="6600" spc="-175">
                <a:latin typeface="Tahoma"/>
                <a:cs typeface="Tahoma"/>
              </a:rPr>
              <a:t>i</a:t>
            </a:r>
            <a:r>
              <a:rPr dirty="0" sz="6600" spc="-400">
                <a:latin typeface="Tahoma"/>
                <a:cs typeface="Tahoma"/>
              </a:rPr>
              <a:t>c</a:t>
            </a:r>
            <a:r>
              <a:rPr dirty="0" sz="6600" spc="-405">
                <a:latin typeface="Tahoma"/>
                <a:cs typeface="Tahoma"/>
              </a:rPr>
              <a:t>o</a:t>
            </a:r>
            <a:r>
              <a:rPr dirty="0" sz="6600" spc="-615">
                <a:latin typeface="Tahoma"/>
                <a:cs typeface="Tahoma"/>
              </a:rPr>
              <a:t> </a:t>
            </a:r>
            <a:r>
              <a:rPr dirty="0" sz="6600" spc="-175">
                <a:latin typeface="Tahoma"/>
                <a:cs typeface="Tahoma"/>
              </a:rPr>
              <a:t>i</a:t>
            </a:r>
            <a:r>
              <a:rPr dirty="0" sz="6600" spc="-450">
                <a:latin typeface="Tahoma"/>
                <a:cs typeface="Tahoma"/>
              </a:rPr>
              <a:t>n</a:t>
            </a:r>
            <a:r>
              <a:rPr dirty="0" sz="6600" spc="-175">
                <a:latin typeface="Tahoma"/>
                <a:cs typeface="Tahoma"/>
              </a:rPr>
              <a:t>i</a:t>
            </a:r>
            <a:r>
              <a:rPr dirty="0" sz="6600" spc="-400">
                <a:latin typeface="Tahoma"/>
                <a:cs typeface="Tahoma"/>
              </a:rPr>
              <a:t>c</a:t>
            </a:r>
            <a:r>
              <a:rPr dirty="0" sz="6600" spc="-175">
                <a:latin typeface="Tahoma"/>
                <a:cs typeface="Tahoma"/>
              </a:rPr>
              <a:t>i</a:t>
            </a:r>
            <a:r>
              <a:rPr dirty="0" sz="6600" spc="-470">
                <a:latin typeface="Tahoma"/>
                <a:cs typeface="Tahoma"/>
              </a:rPr>
              <a:t>a</a:t>
            </a:r>
            <a:r>
              <a:rPr dirty="0" sz="6600" spc="-100">
                <a:latin typeface="Tahoma"/>
                <a:cs typeface="Tahoma"/>
              </a:rPr>
              <a:t>l</a:t>
            </a:r>
            <a:endParaRPr sz="66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8370" y="4862274"/>
            <a:ext cx="7277099" cy="14954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D2B2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50958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191125"/>
            <a:ext cx="9096374" cy="509587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402122" y="4774681"/>
            <a:ext cx="11885930" cy="5512435"/>
            <a:chOff x="6402122" y="4774681"/>
            <a:chExt cx="11885930" cy="551243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91625" y="5191124"/>
              <a:ext cx="9096374" cy="509587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02122" y="4774681"/>
              <a:ext cx="4934585" cy="737870"/>
            </a:xfrm>
            <a:custGeom>
              <a:avLst/>
              <a:gdLst/>
              <a:ahLst/>
              <a:cxnLst/>
              <a:rect l="l" t="t" r="r" b="b"/>
              <a:pathLst>
                <a:path w="4934584" h="737870">
                  <a:moveTo>
                    <a:pt x="4795051" y="737636"/>
                  </a:moveTo>
                  <a:lnTo>
                    <a:pt x="139015" y="737636"/>
                  </a:lnTo>
                  <a:lnTo>
                    <a:pt x="95143" y="730532"/>
                  </a:lnTo>
                  <a:lnTo>
                    <a:pt x="56990" y="710763"/>
                  </a:lnTo>
                  <a:lnTo>
                    <a:pt x="26872" y="680645"/>
                  </a:lnTo>
                  <a:lnTo>
                    <a:pt x="7103" y="642492"/>
                  </a:lnTo>
                  <a:lnTo>
                    <a:pt x="0" y="598623"/>
                  </a:lnTo>
                  <a:lnTo>
                    <a:pt x="0" y="139012"/>
                  </a:lnTo>
                  <a:lnTo>
                    <a:pt x="7103" y="95143"/>
                  </a:lnTo>
                  <a:lnTo>
                    <a:pt x="26872" y="56990"/>
                  </a:lnTo>
                  <a:lnTo>
                    <a:pt x="56990" y="26872"/>
                  </a:lnTo>
                  <a:lnTo>
                    <a:pt x="95143" y="7103"/>
                  </a:lnTo>
                  <a:lnTo>
                    <a:pt x="139013" y="0"/>
                  </a:lnTo>
                  <a:lnTo>
                    <a:pt x="4795053" y="0"/>
                  </a:lnTo>
                  <a:lnTo>
                    <a:pt x="4838923" y="7103"/>
                  </a:lnTo>
                  <a:lnTo>
                    <a:pt x="4877076" y="26872"/>
                  </a:lnTo>
                  <a:lnTo>
                    <a:pt x="4907194" y="56990"/>
                  </a:lnTo>
                  <a:lnTo>
                    <a:pt x="4926963" y="95143"/>
                  </a:lnTo>
                  <a:lnTo>
                    <a:pt x="4934067" y="139012"/>
                  </a:lnTo>
                  <a:lnTo>
                    <a:pt x="4934067" y="598623"/>
                  </a:lnTo>
                  <a:lnTo>
                    <a:pt x="4926963" y="642492"/>
                  </a:lnTo>
                  <a:lnTo>
                    <a:pt x="4907194" y="680645"/>
                  </a:lnTo>
                  <a:lnTo>
                    <a:pt x="4877076" y="710763"/>
                  </a:lnTo>
                  <a:lnTo>
                    <a:pt x="4838923" y="730532"/>
                  </a:lnTo>
                  <a:lnTo>
                    <a:pt x="4795051" y="737636"/>
                  </a:lnTo>
                  <a:close/>
                </a:path>
              </a:pathLst>
            </a:custGeom>
            <a:solidFill>
              <a:srgbClr val="124400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94573" y="4845266"/>
              <a:ext cx="4743449" cy="62864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825174" y="4736417"/>
            <a:ext cx="4088129" cy="728980"/>
          </a:xfrm>
          <a:prstGeom prst="rect"/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4600" spc="-260">
                <a:latin typeface="Tahoma"/>
                <a:cs typeface="Tahoma"/>
              </a:rPr>
              <a:t>Caracterización</a:t>
            </a:r>
            <a:endParaRPr sz="4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604" y="465464"/>
            <a:ext cx="16640172" cy="935354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804482" y="4501982"/>
            <a:ext cx="4679315" cy="1803400"/>
            <a:chOff x="6804482" y="4501982"/>
            <a:chExt cx="4679315" cy="1803400"/>
          </a:xfrm>
        </p:grpSpPr>
        <p:sp>
          <p:nvSpPr>
            <p:cNvPr id="4" name="object 4"/>
            <p:cNvSpPr/>
            <p:nvPr/>
          </p:nvSpPr>
          <p:spPr>
            <a:xfrm>
              <a:off x="6804482" y="4501982"/>
              <a:ext cx="4679315" cy="1803400"/>
            </a:xfrm>
            <a:custGeom>
              <a:avLst/>
              <a:gdLst/>
              <a:ahLst/>
              <a:cxnLst/>
              <a:rect l="l" t="t" r="r" b="b"/>
              <a:pathLst>
                <a:path w="4679315" h="1803400">
                  <a:moveTo>
                    <a:pt x="4459275" y="1803008"/>
                  </a:moveTo>
                  <a:lnTo>
                    <a:pt x="219760" y="1803008"/>
                  </a:lnTo>
                  <a:lnTo>
                    <a:pt x="175550" y="1798532"/>
                  </a:lnTo>
                  <a:lnTo>
                    <a:pt x="134336" y="1785699"/>
                  </a:lnTo>
                  <a:lnTo>
                    <a:pt x="97012" y="1765403"/>
                  </a:lnTo>
                  <a:lnTo>
                    <a:pt x="64470" y="1738537"/>
                  </a:lnTo>
                  <a:lnTo>
                    <a:pt x="37604" y="1705995"/>
                  </a:lnTo>
                  <a:lnTo>
                    <a:pt x="17308" y="1668671"/>
                  </a:lnTo>
                  <a:lnTo>
                    <a:pt x="4475" y="1627457"/>
                  </a:lnTo>
                  <a:lnTo>
                    <a:pt x="0" y="1583253"/>
                  </a:lnTo>
                  <a:lnTo>
                    <a:pt x="0" y="219755"/>
                  </a:lnTo>
                  <a:lnTo>
                    <a:pt x="4475" y="175551"/>
                  </a:lnTo>
                  <a:lnTo>
                    <a:pt x="17308" y="134337"/>
                  </a:lnTo>
                  <a:lnTo>
                    <a:pt x="37604" y="97012"/>
                  </a:lnTo>
                  <a:lnTo>
                    <a:pt x="64470" y="64470"/>
                  </a:lnTo>
                  <a:lnTo>
                    <a:pt x="97012" y="37604"/>
                  </a:lnTo>
                  <a:lnTo>
                    <a:pt x="134336" y="17308"/>
                  </a:lnTo>
                  <a:lnTo>
                    <a:pt x="175550" y="4476"/>
                  </a:lnTo>
                  <a:lnTo>
                    <a:pt x="219760" y="0"/>
                  </a:lnTo>
                  <a:lnTo>
                    <a:pt x="4459275" y="0"/>
                  </a:lnTo>
                  <a:lnTo>
                    <a:pt x="4503484" y="4476"/>
                  </a:lnTo>
                  <a:lnTo>
                    <a:pt x="4544698" y="17308"/>
                  </a:lnTo>
                  <a:lnTo>
                    <a:pt x="4582023" y="37604"/>
                  </a:lnTo>
                  <a:lnTo>
                    <a:pt x="4614565" y="64470"/>
                  </a:lnTo>
                  <a:lnTo>
                    <a:pt x="4641431" y="97012"/>
                  </a:lnTo>
                  <a:lnTo>
                    <a:pt x="4661727" y="134337"/>
                  </a:lnTo>
                  <a:lnTo>
                    <a:pt x="4674560" y="175551"/>
                  </a:lnTo>
                  <a:lnTo>
                    <a:pt x="4679035" y="219755"/>
                  </a:lnTo>
                  <a:lnTo>
                    <a:pt x="4679035" y="1583253"/>
                  </a:lnTo>
                  <a:lnTo>
                    <a:pt x="4674560" y="1627457"/>
                  </a:lnTo>
                  <a:lnTo>
                    <a:pt x="4661727" y="1668671"/>
                  </a:lnTo>
                  <a:lnTo>
                    <a:pt x="4641431" y="1705995"/>
                  </a:lnTo>
                  <a:lnTo>
                    <a:pt x="4614565" y="1738537"/>
                  </a:lnTo>
                  <a:lnTo>
                    <a:pt x="4582023" y="1765403"/>
                  </a:lnTo>
                  <a:lnTo>
                    <a:pt x="4544698" y="1785699"/>
                  </a:lnTo>
                  <a:lnTo>
                    <a:pt x="4503484" y="1798532"/>
                  </a:lnTo>
                  <a:lnTo>
                    <a:pt x="4459275" y="1803008"/>
                  </a:lnTo>
                  <a:close/>
                </a:path>
              </a:pathLst>
            </a:custGeom>
            <a:solidFill>
              <a:srgbClr val="4B8F36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5912" y="4665943"/>
              <a:ext cx="4400549" cy="147637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74941" y="4614214"/>
            <a:ext cx="4138295" cy="1494790"/>
          </a:xfrm>
          <a:prstGeom prst="rect"/>
        </p:spPr>
        <p:txBody>
          <a:bodyPr wrap="square" lIns="0" tIns="224155" rIns="0" bIns="0" rtlCol="0" vert="horz">
            <a:spAutoFit/>
          </a:bodyPr>
          <a:lstStyle/>
          <a:p>
            <a:pPr marL="12700" marR="5080" indent="12065">
              <a:lnSpc>
                <a:spcPct val="75000"/>
              </a:lnSpc>
              <a:spcBef>
                <a:spcPts val="1765"/>
              </a:spcBef>
            </a:pPr>
            <a:r>
              <a:rPr dirty="0" sz="5500" spc="-325">
                <a:latin typeface="Tahoma"/>
                <a:cs typeface="Tahoma"/>
              </a:rPr>
              <a:t>Construcción </a:t>
            </a:r>
            <a:r>
              <a:rPr dirty="0" sz="5500" spc="-1600">
                <a:latin typeface="Tahoma"/>
                <a:cs typeface="Tahoma"/>
              </a:rPr>
              <a:t> </a:t>
            </a:r>
            <a:r>
              <a:rPr dirty="0" sz="5500" spc="-145">
                <a:latin typeface="Tahoma"/>
                <a:cs typeface="Tahoma"/>
              </a:rPr>
              <a:t>i</a:t>
            </a:r>
            <a:r>
              <a:rPr dirty="0" sz="5500" spc="-375">
                <a:latin typeface="Tahoma"/>
                <a:cs typeface="Tahoma"/>
              </a:rPr>
              <a:t>n</a:t>
            </a:r>
            <a:r>
              <a:rPr dirty="0" sz="5500" spc="-305">
                <a:latin typeface="Tahoma"/>
                <a:cs typeface="Tahoma"/>
              </a:rPr>
              <a:t>v</a:t>
            </a:r>
            <a:r>
              <a:rPr dirty="0" sz="5500" spc="-415">
                <a:latin typeface="Tahoma"/>
                <a:cs typeface="Tahoma"/>
              </a:rPr>
              <a:t>e</a:t>
            </a:r>
            <a:r>
              <a:rPr dirty="0" sz="5500" spc="-195">
                <a:latin typeface="Tahoma"/>
                <a:cs typeface="Tahoma"/>
              </a:rPr>
              <a:t>r</a:t>
            </a:r>
            <a:r>
              <a:rPr dirty="0" sz="5500" spc="-375">
                <a:latin typeface="Tahoma"/>
                <a:cs typeface="Tahoma"/>
              </a:rPr>
              <a:t>n</a:t>
            </a:r>
            <a:r>
              <a:rPr dirty="0" sz="5500" spc="-395">
                <a:latin typeface="Tahoma"/>
                <a:cs typeface="Tahoma"/>
              </a:rPr>
              <a:t>a</a:t>
            </a:r>
            <a:r>
              <a:rPr dirty="0" sz="5500" spc="-310">
                <a:latin typeface="Tahoma"/>
                <a:cs typeface="Tahoma"/>
              </a:rPr>
              <a:t>d</a:t>
            </a:r>
            <a:r>
              <a:rPr dirty="0" sz="5500" spc="-415">
                <a:latin typeface="Tahoma"/>
                <a:cs typeface="Tahoma"/>
              </a:rPr>
              <a:t>e</a:t>
            </a:r>
            <a:r>
              <a:rPr dirty="0" sz="5500" spc="-195">
                <a:latin typeface="Tahoma"/>
                <a:cs typeface="Tahoma"/>
              </a:rPr>
              <a:t>r</a:t>
            </a:r>
            <a:r>
              <a:rPr dirty="0" sz="5500" spc="-340">
                <a:latin typeface="Tahoma"/>
                <a:cs typeface="Tahoma"/>
              </a:rPr>
              <a:t>o</a:t>
            </a:r>
            <a:r>
              <a:rPr dirty="0" sz="5500" spc="-390">
                <a:latin typeface="Tahoma"/>
                <a:cs typeface="Tahoma"/>
              </a:rPr>
              <a:t>s</a:t>
            </a:r>
            <a:endParaRPr sz="5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464757"/>
            <a:ext cx="16440149" cy="923924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000007" y="4208701"/>
            <a:ext cx="7800340" cy="1870075"/>
            <a:chOff x="6000007" y="4208701"/>
            <a:chExt cx="7800340" cy="1870075"/>
          </a:xfrm>
        </p:grpSpPr>
        <p:sp>
          <p:nvSpPr>
            <p:cNvPr id="4" name="object 4"/>
            <p:cNvSpPr/>
            <p:nvPr/>
          </p:nvSpPr>
          <p:spPr>
            <a:xfrm>
              <a:off x="6000007" y="4208701"/>
              <a:ext cx="7800340" cy="1870075"/>
            </a:xfrm>
            <a:custGeom>
              <a:avLst/>
              <a:gdLst/>
              <a:ahLst/>
              <a:cxnLst/>
              <a:rect l="l" t="t" r="r" b="b"/>
              <a:pathLst>
                <a:path w="7800340" h="1870075">
                  <a:moveTo>
                    <a:pt x="7580167" y="1869597"/>
                  </a:moveTo>
                  <a:lnTo>
                    <a:pt x="219760" y="1869597"/>
                  </a:lnTo>
                  <a:lnTo>
                    <a:pt x="175550" y="1865121"/>
                  </a:lnTo>
                  <a:lnTo>
                    <a:pt x="134336" y="1852288"/>
                  </a:lnTo>
                  <a:lnTo>
                    <a:pt x="97012" y="1831992"/>
                  </a:lnTo>
                  <a:lnTo>
                    <a:pt x="64470" y="1805127"/>
                  </a:lnTo>
                  <a:lnTo>
                    <a:pt x="37604" y="1772585"/>
                  </a:lnTo>
                  <a:lnTo>
                    <a:pt x="17308" y="1735260"/>
                  </a:lnTo>
                  <a:lnTo>
                    <a:pt x="4475" y="1694046"/>
                  </a:lnTo>
                  <a:lnTo>
                    <a:pt x="0" y="1649843"/>
                  </a:lnTo>
                  <a:lnTo>
                    <a:pt x="0" y="219754"/>
                  </a:lnTo>
                  <a:lnTo>
                    <a:pt x="4475" y="175550"/>
                  </a:lnTo>
                  <a:lnTo>
                    <a:pt x="17308" y="134336"/>
                  </a:lnTo>
                  <a:lnTo>
                    <a:pt x="37604" y="97012"/>
                  </a:lnTo>
                  <a:lnTo>
                    <a:pt x="64470" y="64470"/>
                  </a:lnTo>
                  <a:lnTo>
                    <a:pt x="97012" y="37604"/>
                  </a:lnTo>
                  <a:lnTo>
                    <a:pt x="134336" y="17308"/>
                  </a:lnTo>
                  <a:lnTo>
                    <a:pt x="175550" y="4475"/>
                  </a:lnTo>
                  <a:lnTo>
                    <a:pt x="219756" y="0"/>
                  </a:lnTo>
                  <a:lnTo>
                    <a:pt x="7580171" y="0"/>
                  </a:lnTo>
                  <a:lnTo>
                    <a:pt x="7624376" y="4475"/>
                  </a:lnTo>
                  <a:lnTo>
                    <a:pt x="7665590" y="17308"/>
                  </a:lnTo>
                  <a:lnTo>
                    <a:pt x="7702915" y="37604"/>
                  </a:lnTo>
                  <a:lnTo>
                    <a:pt x="7735457" y="64470"/>
                  </a:lnTo>
                  <a:lnTo>
                    <a:pt x="7762323" y="97012"/>
                  </a:lnTo>
                  <a:lnTo>
                    <a:pt x="7782619" y="134336"/>
                  </a:lnTo>
                  <a:lnTo>
                    <a:pt x="7795452" y="175550"/>
                  </a:lnTo>
                  <a:lnTo>
                    <a:pt x="7799927" y="219754"/>
                  </a:lnTo>
                  <a:lnTo>
                    <a:pt x="7799927" y="1649843"/>
                  </a:lnTo>
                  <a:lnTo>
                    <a:pt x="7795452" y="1694046"/>
                  </a:lnTo>
                  <a:lnTo>
                    <a:pt x="7782619" y="1735260"/>
                  </a:lnTo>
                  <a:lnTo>
                    <a:pt x="7762323" y="1772585"/>
                  </a:lnTo>
                  <a:lnTo>
                    <a:pt x="7735457" y="1805127"/>
                  </a:lnTo>
                  <a:lnTo>
                    <a:pt x="7702915" y="1831992"/>
                  </a:lnTo>
                  <a:lnTo>
                    <a:pt x="7665590" y="1852288"/>
                  </a:lnTo>
                  <a:lnTo>
                    <a:pt x="7624376" y="1865121"/>
                  </a:lnTo>
                  <a:lnTo>
                    <a:pt x="7580167" y="1869597"/>
                  </a:lnTo>
                  <a:close/>
                </a:path>
              </a:pathLst>
            </a:custGeom>
            <a:solidFill>
              <a:srgbClr val="4B8F36">
                <a:alpha val="8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9112" y="4405955"/>
              <a:ext cx="7143749" cy="147637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721293" y="4319270"/>
            <a:ext cx="6357620" cy="98806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6300" spc="-535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6300" spc="-450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6300" spc="-355" b="1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dirty="0" sz="6300" spc="-450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6300" spc="-380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6300" spc="-165" b="1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6300" spc="-204" b="1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6300" spc="-450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6300" spc="-380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6300" spc="-165" b="1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dirty="0" sz="6300" spc="-390" b="1">
                <a:solidFill>
                  <a:srgbClr val="FFFFFF"/>
                </a:solidFill>
                <a:latin typeface="Tahoma"/>
                <a:cs typeface="Tahoma"/>
              </a:rPr>
              <a:t>ó</a:t>
            </a:r>
            <a:r>
              <a:rPr dirty="0" sz="6300" spc="-425" b="1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dirty="0" sz="6300" spc="-5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300" spc="-380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6300" spc="-450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6300" spc="-450" b="1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6300" spc="-445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63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08161" y="4909819"/>
            <a:ext cx="2183765" cy="98806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6300" spc="-445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6300" spc="-58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300" spc="-380" b="1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dirty="0" sz="6300" spc="-450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dirty="0" sz="6300" spc="-450" b="1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dirty="0" sz="6300" spc="-445" b="1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6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Wendy Porras</dc:creator>
  <cp:keywords>DAFvL5llK6k,BADrTBkuwX4</cp:keywords>
  <dc:title>Congreso internacional_Wendy_Porras</dc:title>
  <dcterms:created xsi:type="dcterms:W3CDTF">2023-10-05T12:13:54Z</dcterms:created>
  <dcterms:modified xsi:type="dcterms:W3CDTF">2023-10-05T12:13:54Z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2023-09-29T00:00:00Z</vt:filetime>
  </property>
  <property fmtid="{D5CDD505-2E9C-101B-9397-08002B2CF9AE}" pid="3" name="Creator">
    <vt:lpwstr>Canva</vt:lpwstr>
  </property>
  <property fmtid="{D5CDD505-2E9C-101B-9397-08002B2CF9AE}" pid="4" name="LastSaved">
    <vt:filetime>2023-10-05T00:00:00Z</vt:filetime>
  </property>
</Properties>
</file>